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7" r:id="rId1"/>
  </p:sldMasterIdLst>
  <p:notesMasterIdLst>
    <p:notesMasterId r:id="rId25"/>
  </p:notesMasterIdLst>
  <p:handoutMasterIdLst>
    <p:handoutMasterId r:id="rId26"/>
  </p:handoutMasterIdLst>
  <p:sldIdLst>
    <p:sldId id="465" r:id="rId2"/>
    <p:sldId id="467" r:id="rId3"/>
    <p:sldId id="469" r:id="rId4"/>
    <p:sldId id="471" r:id="rId5"/>
    <p:sldId id="634" r:id="rId6"/>
    <p:sldId id="622" r:id="rId7"/>
    <p:sldId id="624" r:id="rId8"/>
    <p:sldId id="632" r:id="rId9"/>
    <p:sldId id="636" r:id="rId10"/>
    <p:sldId id="635" r:id="rId11"/>
    <p:sldId id="630" r:id="rId12"/>
    <p:sldId id="629" r:id="rId13"/>
    <p:sldId id="628" r:id="rId14"/>
    <p:sldId id="477" r:id="rId15"/>
    <p:sldId id="639" r:id="rId16"/>
    <p:sldId id="640" r:id="rId17"/>
    <p:sldId id="637" r:id="rId18"/>
    <p:sldId id="473" r:id="rId19"/>
    <p:sldId id="621" r:id="rId20"/>
    <p:sldId id="631" r:id="rId21"/>
    <p:sldId id="638" r:id="rId22"/>
    <p:sldId id="472" r:id="rId23"/>
    <p:sldId id="475" r:id="rId24"/>
  </p:sldIdLst>
  <p:sldSz cx="17340263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5486" userDrawn="1">
          <p15:clr>
            <a:srgbClr val="A4A3A4"/>
          </p15:clr>
        </p15:guide>
        <p15:guide id="3" orient="horz" pos="40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Wensing" initials="PMW" lastIdx="20" clrIdx="0">
    <p:extLst>
      <p:ext uri="{19B8F6BF-5375-455C-9EA6-DF929625EA0E}">
        <p15:presenceInfo xmlns:p15="http://schemas.microsoft.com/office/powerpoint/2012/main" userId="Patrick Wensing" providerId="None"/>
      </p:ext>
    </p:extLst>
  </p:cmAuthor>
  <p:cmAuthor id="2" name="John Nganga" initials="JN" lastIdx="1" clrIdx="1">
    <p:extLst>
      <p:ext uri="{19B8F6BF-5375-455C-9EA6-DF929625EA0E}">
        <p15:presenceInfo xmlns:p15="http://schemas.microsoft.com/office/powerpoint/2012/main" userId="49e4ec3cacf79561" providerId="Windows Live"/>
      </p:ext>
    </p:extLst>
  </p:cmAuthor>
  <p:cmAuthor id="3" name="John Nganga" initials="JN [2]" lastIdx="1" clrIdx="2">
    <p:extLst>
      <p:ext uri="{19B8F6BF-5375-455C-9EA6-DF929625EA0E}">
        <p15:presenceInfo xmlns:p15="http://schemas.microsoft.com/office/powerpoint/2012/main" userId="John Ngan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2A2"/>
    <a:srgbClr val="131B2C"/>
    <a:srgbClr val="1CEC70"/>
    <a:srgbClr val="636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00" autoAdjust="0"/>
    <p:restoredTop sz="88317" autoAdjust="0"/>
  </p:normalViewPr>
  <p:slideViewPr>
    <p:cSldViewPr snapToGrid="0" snapToObjects="1">
      <p:cViewPr>
        <p:scale>
          <a:sx n="50" d="100"/>
          <a:sy n="50" d="100"/>
        </p:scale>
        <p:origin x="845" y="34"/>
      </p:cViewPr>
      <p:guideLst>
        <p:guide orient="horz" pos="4008"/>
        <p:guide pos="5486"/>
        <p:guide orient="horz" pos="40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DA99AB-3D8A-E248-8241-7B6982C4E1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73C28-4FC4-ED45-95EA-0883C21F83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EC83-EB24-8B4D-AED1-83815569312C}" type="datetime1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43DDC-DBAA-E242-A2A2-C86F5EF5FB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797C-CC8C-7541-9989-292FA50C37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8B3BF-E305-D948-8AC8-A818237AE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5376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5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1596249"/>
            <a:ext cx="14739224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364262" y="8853025"/>
            <a:ext cx="297877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7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71871" y="1404340"/>
            <a:ext cx="8778508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1"/>
            <a:ext cx="5592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09127" y="519290"/>
            <a:ext cx="3738994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2145" y="519290"/>
            <a:ext cx="11000229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7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3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4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12" y="2431629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112" y="6527240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7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143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5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519292"/>
            <a:ext cx="14955977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04" y="2390987"/>
            <a:ext cx="7335743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4404" y="3562774"/>
            <a:ext cx="7335743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8509" y="2390987"/>
            <a:ext cx="7371871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78509" y="3562774"/>
            <a:ext cx="7371871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7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1871" y="1404340"/>
            <a:ext cx="8778508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1"/>
            <a:ext cx="5592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48110"/>
            <a:ext cx="14955977" cy="961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1600600"/>
            <a:ext cx="14955977" cy="688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64262" y="8853025"/>
            <a:ext cx="297877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01554A9-A1C1-4D43-BB3E-AC75866F6CD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7C99B-05F0-3442-A3A9-D4C0BDAC17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99" y="8853025"/>
            <a:ext cx="9174480" cy="7924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7DDAA6-BF6B-9E40-8DAB-896CD0A7DB9A}"/>
              </a:ext>
            </a:extLst>
          </p:cNvPr>
          <p:cNvCxnSpPr>
            <a:cxnSpLocks/>
          </p:cNvCxnSpPr>
          <p:nvPr/>
        </p:nvCxnSpPr>
        <p:spPr>
          <a:xfrm>
            <a:off x="689981" y="1600600"/>
            <a:ext cx="15794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0E8C0B-27B2-D04E-9673-BF584A284317}"/>
              </a:ext>
            </a:extLst>
          </p:cNvPr>
          <p:cNvCxnSpPr>
            <a:cxnSpLocks/>
          </p:cNvCxnSpPr>
          <p:nvPr/>
        </p:nvCxnSpPr>
        <p:spPr>
          <a:xfrm>
            <a:off x="689981" y="8782717"/>
            <a:ext cx="15794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88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4551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tags" Target="../tags/tag96.xml"/><Relationship Id="rId39" Type="http://schemas.openxmlformats.org/officeDocument/2006/relationships/tags" Target="../tags/tag109.xml"/><Relationship Id="rId3" Type="http://schemas.openxmlformats.org/officeDocument/2006/relationships/tags" Target="../tags/tag73.xml"/><Relationship Id="rId21" Type="http://schemas.openxmlformats.org/officeDocument/2006/relationships/tags" Target="../tags/tag91.xml"/><Relationship Id="rId34" Type="http://schemas.openxmlformats.org/officeDocument/2006/relationships/tags" Target="../tags/tag104.xml"/><Relationship Id="rId42" Type="http://schemas.openxmlformats.org/officeDocument/2006/relationships/tags" Target="../tags/tag112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tags" Target="../tags/tag95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29" Type="http://schemas.openxmlformats.org/officeDocument/2006/relationships/tags" Target="../tags/tag99.xml"/><Relationship Id="rId41" Type="http://schemas.openxmlformats.org/officeDocument/2006/relationships/tags" Target="../tags/tag111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tags" Target="../tags/tag94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tags" Target="../tags/tag110.xm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tags" Target="../tags/tag101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43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26" Type="http://schemas.openxmlformats.org/officeDocument/2006/relationships/tags" Target="../tags/tag138.xml"/><Relationship Id="rId39" Type="http://schemas.openxmlformats.org/officeDocument/2006/relationships/tags" Target="../tags/tag151.xml"/><Relationship Id="rId21" Type="http://schemas.openxmlformats.org/officeDocument/2006/relationships/tags" Target="../tags/tag133.xml"/><Relationship Id="rId34" Type="http://schemas.openxmlformats.org/officeDocument/2006/relationships/tags" Target="../tags/tag146.xml"/><Relationship Id="rId42" Type="http://schemas.openxmlformats.org/officeDocument/2006/relationships/tags" Target="../tags/tag154.xml"/><Relationship Id="rId47" Type="http://schemas.openxmlformats.org/officeDocument/2006/relationships/tags" Target="../tags/tag159.xml"/><Relationship Id="rId50" Type="http://schemas.openxmlformats.org/officeDocument/2006/relationships/tags" Target="../tags/tag162.xml"/><Relationship Id="rId55" Type="http://schemas.openxmlformats.org/officeDocument/2006/relationships/tags" Target="../tags/tag167.xml"/><Relationship Id="rId63" Type="http://schemas.openxmlformats.org/officeDocument/2006/relationships/tags" Target="../tags/tag175.xml"/><Relationship Id="rId68" Type="http://schemas.openxmlformats.org/officeDocument/2006/relationships/slideLayout" Target="../slideLayouts/slideLayout2.xml"/><Relationship Id="rId7" Type="http://schemas.openxmlformats.org/officeDocument/2006/relationships/tags" Target="../tags/tag119.xml"/><Relationship Id="rId71" Type="http://schemas.openxmlformats.org/officeDocument/2006/relationships/image" Target="../media/image29.png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9" Type="http://schemas.openxmlformats.org/officeDocument/2006/relationships/tags" Target="../tags/tag141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tags" Target="../tags/tag136.xml"/><Relationship Id="rId32" Type="http://schemas.openxmlformats.org/officeDocument/2006/relationships/tags" Target="../tags/tag144.xml"/><Relationship Id="rId37" Type="http://schemas.openxmlformats.org/officeDocument/2006/relationships/tags" Target="../tags/tag149.xml"/><Relationship Id="rId40" Type="http://schemas.openxmlformats.org/officeDocument/2006/relationships/tags" Target="../tags/tag152.xml"/><Relationship Id="rId45" Type="http://schemas.openxmlformats.org/officeDocument/2006/relationships/tags" Target="../tags/tag157.xml"/><Relationship Id="rId53" Type="http://schemas.openxmlformats.org/officeDocument/2006/relationships/tags" Target="../tags/tag165.xml"/><Relationship Id="rId58" Type="http://schemas.openxmlformats.org/officeDocument/2006/relationships/tags" Target="../tags/tag170.xml"/><Relationship Id="rId66" Type="http://schemas.openxmlformats.org/officeDocument/2006/relationships/tags" Target="../tags/tag178.xml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tags" Target="../tags/tag135.xml"/><Relationship Id="rId28" Type="http://schemas.openxmlformats.org/officeDocument/2006/relationships/tags" Target="../tags/tag140.xml"/><Relationship Id="rId36" Type="http://schemas.openxmlformats.org/officeDocument/2006/relationships/tags" Target="../tags/tag148.xml"/><Relationship Id="rId49" Type="http://schemas.openxmlformats.org/officeDocument/2006/relationships/tags" Target="../tags/tag161.xml"/><Relationship Id="rId57" Type="http://schemas.openxmlformats.org/officeDocument/2006/relationships/tags" Target="../tags/tag169.xml"/><Relationship Id="rId61" Type="http://schemas.openxmlformats.org/officeDocument/2006/relationships/tags" Target="../tags/tag173.xml"/><Relationship Id="rId10" Type="http://schemas.openxmlformats.org/officeDocument/2006/relationships/tags" Target="../tags/tag122.xml"/><Relationship Id="rId19" Type="http://schemas.openxmlformats.org/officeDocument/2006/relationships/tags" Target="../tags/tag131.xml"/><Relationship Id="rId31" Type="http://schemas.openxmlformats.org/officeDocument/2006/relationships/tags" Target="../tags/tag143.xml"/><Relationship Id="rId44" Type="http://schemas.openxmlformats.org/officeDocument/2006/relationships/tags" Target="../tags/tag156.xml"/><Relationship Id="rId52" Type="http://schemas.openxmlformats.org/officeDocument/2006/relationships/tags" Target="../tags/tag164.xml"/><Relationship Id="rId60" Type="http://schemas.openxmlformats.org/officeDocument/2006/relationships/tags" Target="../tags/tag172.xml"/><Relationship Id="rId65" Type="http://schemas.openxmlformats.org/officeDocument/2006/relationships/tags" Target="../tags/tag177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tags" Target="../tags/tag134.xml"/><Relationship Id="rId27" Type="http://schemas.openxmlformats.org/officeDocument/2006/relationships/tags" Target="../tags/tag139.xml"/><Relationship Id="rId30" Type="http://schemas.openxmlformats.org/officeDocument/2006/relationships/tags" Target="../tags/tag142.xml"/><Relationship Id="rId35" Type="http://schemas.openxmlformats.org/officeDocument/2006/relationships/tags" Target="../tags/tag147.xml"/><Relationship Id="rId43" Type="http://schemas.openxmlformats.org/officeDocument/2006/relationships/tags" Target="../tags/tag155.xml"/><Relationship Id="rId48" Type="http://schemas.openxmlformats.org/officeDocument/2006/relationships/tags" Target="../tags/tag160.xml"/><Relationship Id="rId56" Type="http://schemas.openxmlformats.org/officeDocument/2006/relationships/tags" Target="../tags/tag168.xml"/><Relationship Id="rId64" Type="http://schemas.openxmlformats.org/officeDocument/2006/relationships/tags" Target="../tags/tag176.xml"/><Relationship Id="rId69" Type="http://schemas.openxmlformats.org/officeDocument/2006/relationships/image" Target="../media/image27.png"/><Relationship Id="rId8" Type="http://schemas.openxmlformats.org/officeDocument/2006/relationships/tags" Target="../tags/tag120.xml"/><Relationship Id="rId51" Type="http://schemas.openxmlformats.org/officeDocument/2006/relationships/tags" Target="../tags/tag163.xml"/><Relationship Id="rId72" Type="http://schemas.openxmlformats.org/officeDocument/2006/relationships/image" Target="../media/image30.svg"/><Relationship Id="rId3" Type="http://schemas.openxmlformats.org/officeDocument/2006/relationships/tags" Target="../tags/tag115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5" Type="http://schemas.openxmlformats.org/officeDocument/2006/relationships/tags" Target="../tags/tag137.xml"/><Relationship Id="rId33" Type="http://schemas.openxmlformats.org/officeDocument/2006/relationships/tags" Target="../tags/tag145.xml"/><Relationship Id="rId38" Type="http://schemas.openxmlformats.org/officeDocument/2006/relationships/tags" Target="../tags/tag150.xml"/><Relationship Id="rId46" Type="http://schemas.openxmlformats.org/officeDocument/2006/relationships/tags" Target="../tags/tag158.xml"/><Relationship Id="rId59" Type="http://schemas.openxmlformats.org/officeDocument/2006/relationships/tags" Target="../tags/tag171.xml"/><Relationship Id="rId67" Type="http://schemas.openxmlformats.org/officeDocument/2006/relationships/tags" Target="../tags/tag179.xml"/><Relationship Id="rId20" Type="http://schemas.openxmlformats.org/officeDocument/2006/relationships/tags" Target="../tags/tag132.xml"/><Relationship Id="rId41" Type="http://schemas.openxmlformats.org/officeDocument/2006/relationships/tags" Target="../tags/tag153.xml"/><Relationship Id="rId54" Type="http://schemas.openxmlformats.org/officeDocument/2006/relationships/tags" Target="../tags/tag166.xml"/><Relationship Id="rId62" Type="http://schemas.openxmlformats.org/officeDocument/2006/relationships/tags" Target="../tags/tag174.xml"/><Relationship Id="rId70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tags" Target="../tags/tag192.xml"/><Relationship Id="rId18" Type="http://schemas.openxmlformats.org/officeDocument/2006/relationships/tags" Target="../tags/tag197.xml"/><Relationship Id="rId26" Type="http://schemas.openxmlformats.org/officeDocument/2006/relationships/tags" Target="../tags/tag205.xml"/><Relationship Id="rId3" Type="http://schemas.openxmlformats.org/officeDocument/2006/relationships/tags" Target="../tags/tag182.xml"/><Relationship Id="rId21" Type="http://schemas.openxmlformats.org/officeDocument/2006/relationships/tags" Target="../tags/tag200.xml"/><Relationship Id="rId7" Type="http://schemas.openxmlformats.org/officeDocument/2006/relationships/tags" Target="../tags/tag186.xml"/><Relationship Id="rId12" Type="http://schemas.openxmlformats.org/officeDocument/2006/relationships/tags" Target="../tags/tag191.xml"/><Relationship Id="rId17" Type="http://schemas.openxmlformats.org/officeDocument/2006/relationships/tags" Target="../tags/tag196.xml"/><Relationship Id="rId25" Type="http://schemas.openxmlformats.org/officeDocument/2006/relationships/tags" Target="../tags/tag204.xml"/><Relationship Id="rId2" Type="http://schemas.openxmlformats.org/officeDocument/2006/relationships/tags" Target="../tags/tag181.xml"/><Relationship Id="rId16" Type="http://schemas.openxmlformats.org/officeDocument/2006/relationships/tags" Target="../tags/tag195.xml"/><Relationship Id="rId20" Type="http://schemas.openxmlformats.org/officeDocument/2006/relationships/tags" Target="../tags/tag199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90.xml"/><Relationship Id="rId24" Type="http://schemas.openxmlformats.org/officeDocument/2006/relationships/tags" Target="../tags/tag203.xml"/><Relationship Id="rId5" Type="http://schemas.openxmlformats.org/officeDocument/2006/relationships/tags" Target="../tags/tag184.xml"/><Relationship Id="rId15" Type="http://schemas.openxmlformats.org/officeDocument/2006/relationships/tags" Target="../tags/tag194.xml"/><Relationship Id="rId23" Type="http://schemas.openxmlformats.org/officeDocument/2006/relationships/tags" Target="../tags/tag202.xml"/><Relationship Id="rId28" Type="http://schemas.openxmlformats.org/officeDocument/2006/relationships/image" Target="../media/image12.png"/><Relationship Id="rId10" Type="http://schemas.openxmlformats.org/officeDocument/2006/relationships/tags" Target="../tags/tag189.xml"/><Relationship Id="rId19" Type="http://schemas.openxmlformats.org/officeDocument/2006/relationships/tags" Target="../tags/tag198.xml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tags" Target="../tags/tag193.xml"/><Relationship Id="rId22" Type="http://schemas.openxmlformats.org/officeDocument/2006/relationships/tags" Target="../tags/tag201.xml"/><Relationship Id="rId27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12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tags" Target="../tags/tag52.xml"/><Relationship Id="rId39" Type="http://schemas.openxmlformats.org/officeDocument/2006/relationships/tags" Target="../tags/tag65.xml"/><Relationship Id="rId3" Type="http://schemas.openxmlformats.org/officeDocument/2006/relationships/tags" Target="../tags/tag29.xml"/><Relationship Id="rId21" Type="http://schemas.openxmlformats.org/officeDocument/2006/relationships/tags" Target="../tags/tag47.xml"/><Relationship Id="rId34" Type="http://schemas.openxmlformats.org/officeDocument/2006/relationships/tags" Target="../tags/tag60.xml"/><Relationship Id="rId42" Type="http://schemas.openxmlformats.org/officeDocument/2006/relationships/tags" Target="../tags/tag68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tags" Target="../tags/tag51.xml"/><Relationship Id="rId33" Type="http://schemas.openxmlformats.org/officeDocument/2006/relationships/tags" Target="../tags/tag59.xml"/><Relationship Id="rId38" Type="http://schemas.openxmlformats.org/officeDocument/2006/relationships/tags" Target="../tags/tag64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tags" Target="../tags/tag46.xml"/><Relationship Id="rId29" Type="http://schemas.openxmlformats.org/officeDocument/2006/relationships/tags" Target="../tags/tag55.xml"/><Relationship Id="rId41" Type="http://schemas.openxmlformats.org/officeDocument/2006/relationships/tags" Target="../tags/tag67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tags" Target="../tags/tag50.xml"/><Relationship Id="rId32" Type="http://schemas.openxmlformats.org/officeDocument/2006/relationships/tags" Target="../tags/tag58.xml"/><Relationship Id="rId37" Type="http://schemas.openxmlformats.org/officeDocument/2006/relationships/tags" Target="../tags/tag63.xml"/><Relationship Id="rId40" Type="http://schemas.openxmlformats.org/officeDocument/2006/relationships/tags" Target="../tags/tag66.xml"/><Relationship Id="rId45" Type="http://schemas.openxmlformats.org/officeDocument/2006/relationships/slideLayout" Target="../slideLayouts/slideLayout3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28" Type="http://schemas.openxmlformats.org/officeDocument/2006/relationships/tags" Target="../tags/tag54.xml"/><Relationship Id="rId36" Type="http://schemas.openxmlformats.org/officeDocument/2006/relationships/tags" Target="../tags/tag62.xml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31" Type="http://schemas.openxmlformats.org/officeDocument/2006/relationships/tags" Target="../tags/tag57.xml"/><Relationship Id="rId44" Type="http://schemas.openxmlformats.org/officeDocument/2006/relationships/tags" Target="../tags/tag70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tags" Target="../tags/tag48.xml"/><Relationship Id="rId27" Type="http://schemas.openxmlformats.org/officeDocument/2006/relationships/tags" Target="../tags/tag53.xml"/><Relationship Id="rId30" Type="http://schemas.openxmlformats.org/officeDocument/2006/relationships/tags" Target="../tags/tag56.xml"/><Relationship Id="rId35" Type="http://schemas.openxmlformats.org/officeDocument/2006/relationships/tags" Target="../tags/tag61.xml"/><Relationship Id="rId43" Type="http://schemas.openxmlformats.org/officeDocument/2006/relationships/tags" Target="../tags/tag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0AAE12-36C1-4FAE-AC93-72109B087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731" y="5645426"/>
            <a:ext cx="13004800" cy="2229854"/>
          </a:xfrm>
        </p:spPr>
        <p:txBody>
          <a:bodyPr>
            <a:normAutofit/>
          </a:bodyPr>
          <a:lstStyle/>
          <a:p>
            <a:r>
              <a:rPr lang="en-US" sz="3600" dirty="0"/>
              <a:t>John Nganga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D1315-2F8E-4202-9A2F-15B1E4914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0" y="6160581"/>
            <a:ext cx="4606637" cy="2435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A34331-7CCD-194B-AFE7-C4AFB7039E0C}"/>
              </a:ext>
            </a:extLst>
          </p:cNvPr>
          <p:cNvSpPr/>
          <p:nvPr/>
        </p:nvSpPr>
        <p:spPr>
          <a:xfrm>
            <a:off x="2776451" y="8828116"/>
            <a:ext cx="10690167" cy="925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16039-565A-8F4D-9DD5-36A940C3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11" y="8853025"/>
            <a:ext cx="9174480" cy="7924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C32BF0-2B4F-4F59-8185-FDA829D8B054}"/>
              </a:ext>
            </a:extLst>
          </p:cNvPr>
          <p:cNvSpPr txBox="1">
            <a:spLocks/>
          </p:cNvSpPr>
          <p:nvPr/>
        </p:nvSpPr>
        <p:spPr>
          <a:xfrm>
            <a:off x="0" y="2208151"/>
            <a:ext cx="17340264" cy="2712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533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0" dirty="0"/>
              <a:t>Bounding</a:t>
            </a:r>
          </a:p>
        </p:txBody>
      </p:sp>
    </p:spTree>
    <p:extLst>
      <p:ext uri="{BB962C8B-B14F-4D97-AF65-F5344CB8AC3E}">
        <p14:creationId xmlns:p14="http://schemas.microsoft.com/office/powerpoint/2010/main" val="4810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8"/>
    </mc:Choice>
    <mc:Fallback xmlns="">
      <p:transition spd="slow" advTm="84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0204-827B-4078-BD6E-523F1B7C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Sub-Optimality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F2EAD-BE1A-4961-AF8F-CABE37103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144" y="1656389"/>
            <a:ext cx="7516882" cy="5192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Comparison with 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5434C-38E3-4867-B57D-F733F9B9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21098-F1C2-48E6-B996-1C1E5812BDFB}"/>
              </a:ext>
            </a:extLst>
          </p:cNvPr>
          <p:cNvSpPr txBox="1">
            <a:spLocks/>
          </p:cNvSpPr>
          <p:nvPr/>
        </p:nvSpPr>
        <p:spPr>
          <a:xfrm>
            <a:off x="936625" y="7666231"/>
            <a:ext cx="14132877" cy="519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Means it now converged to better trajectory</a:t>
            </a:r>
          </a:p>
          <a:p>
            <a:pPr marL="0" indent="0" algn="ctr">
              <a:buNone/>
            </a:pPr>
            <a:r>
              <a:rPr lang="en-US" sz="3200" dirty="0"/>
              <a:t>Benefits of DDP not evident in this noise realization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235446-41C9-4E37-ACE6-FD5A224348D3}"/>
              </a:ext>
            </a:extLst>
          </p:cNvPr>
          <p:cNvSpPr txBox="1">
            <a:spLocks/>
          </p:cNvSpPr>
          <p:nvPr/>
        </p:nvSpPr>
        <p:spPr>
          <a:xfrm>
            <a:off x="8826159" y="1656389"/>
            <a:ext cx="7516882" cy="5192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Comparison with previous optimal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31267F-251D-4C02-8566-66EAC2877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39" r="3807"/>
          <a:stretch/>
        </p:blipFill>
        <p:spPr>
          <a:xfrm>
            <a:off x="368140" y="2172823"/>
            <a:ext cx="7097786" cy="53492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6706153-AE94-49A1-BEC7-2D1AD70935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404" r="5120"/>
          <a:stretch/>
        </p:blipFill>
        <p:spPr>
          <a:xfrm>
            <a:off x="8631237" y="2267352"/>
            <a:ext cx="7078885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93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D8E-5864-4827-BAE8-18260372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696FE-034F-4090-8330-9D86924FD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939" y="1617426"/>
            <a:ext cx="14840181" cy="6870743"/>
          </a:xfrm>
        </p:spPr>
        <p:txBody>
          <a:bodyPr/>
          <a:lstStyle/>
          <a:p>
            <a:r>
              <a:rPr lang="en-US" dirty="0"/>
              <a:t>Take functions that have linear/quad behavior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Plot their qualitative behavior </a:t>
            </a:r>
          </a:p>
          <a:p>
            <a:r>
              <a:rPr lang="en-US" dirty="0"/>
              <a:t>Will allow interpretation of other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6C625-E07B-478C-909A-CA884F54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8646EBA-46E0-41A6-8537-12915C47354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174015" y="2392387"/>
            <a:ext cx="5265137" cy="1822781"/>
            <a:chOff x="2541587" y="2540000"/>
            <a:chExt cx="2755901" cy="954088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8A3DA5B-F245-4DEC-8E52-C3BB7EF73A4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541587" y="2716213"/>
              <a:ext cx="142875" cy="182563"/>
            </a:xfrm>
            <a:custGeom>
              <a:avLst/>
              <a:gdLst>
                <a:gd name="T0" fmla="*/ 274 w 274"/>
                <a:gd name="T1" fmla="*/ 212 h 341"/>
                <a:gd name="T2" fmla="*/ 262 w 274"/>
                <a:gd name="T3" fmla="*/ 212 h 341"/>
                <a:gd name="T4" fmla="*/ 161 w 274"/>
                <a:gd name="T5" fmla="*/ 325 h 341"/>
                <a:gd name="T6" fmla="*/ 121 w 274"/>
                <a:gd name="T7" fmla="*/ 325 h 341"/>
                <a:gd name="T8" fmla="*/ 96 w 274"/>
                <a:gd name="T9" fmla="*/ 305 h 341"/>
                <a:gd name="T10" fmla="*/ 96 w 274"/>
                <a:gd name="T11" fmla="*/ 39 h 341"/>
                <a:gd name="T12" fmla="*/ 144 w 274"/>
                <a:gd name="T13" fmla="*/ 15 h 341"/>
                <a:gd name="T14" fmla="*/ 160 w 274"/>
                <a:gd name="T15" fmla="*/ 15 h 341"/>
                <a:gd name="T16" fmla="*/ 160 w 274"/>
                <a:gd name="T17" fmla="*/ 0 h 341"/>
                <a:gd name="T18" fmla="*/ 76 w 274"/>
                <a:gd name="T19" fmla="*/ 1 h 341"/>
                <a:gd name="T20" fmla="*/ 0 w 274"/>
                <a:gd name="T21" fmla="*/ 0 h 341"/>
                <a:gd name="T22" fmla="*/ 0 w 274"/>
                <a:gd name="T23" fmla="*/ 15 h 341"/>
                <a:gd name="T24" fmla="*/ 12 w 274"/>
                <a:gd name="T25" fmla="*/ 15 h 341"/>
                <a:gd name="T26" fmla="*/ 52 w 274"/>
                <a:gd name="T27" fmla="*/ 39 h 341"/>
                <a:gd name="T28" fmla="*/ 52 w 274"/>
                <a:gd name="T29" fmla="*/ 302 h 341"/>
                <a:gd name="T30" fmla="*/ 12 w 274"/>
                <a:gd name="T31" fmla="*/ 325 h 341"/>
                <a:gd name="T32" fmla="*/ 0 w 274"/>
                <a:gd name="T33" fmla="*/ 325 h 341"/>
                <a:gd name="T34" fmla="*/ 0 w 274"/>
                <a:gd name="T35" fmla="*/ 341 h 341"/>
                <a:gd name="T36" fmla="*/ 260 w 274"/>
                <a:gd name="T37" fmla="*/ 341 h 341"/>
                <a:gd name="T38" fmla="*/ 274 w 274"/>
                <a:gd name="T39" fmla="*/ 21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341">
                  <a:moveTo>
                    <a:pt x="274" y="212"/>
                  </a:moveTo>
                  <a:lnTo>
                    <a:pt x="262" y="212"/>
                  </a:lnTo>
                  <a:cubicBezTo>
                    <a:pt x="256" y="263"/>
                    <a:pt x="249" y="325"/>
                    <a:pt x="161" y="325"/>
                  </a:cubicBezTo>
                  <a:lnTo>
                    <a:pt x="121" y="325"/>
                  </a:lnTo>
                  <a:cubicBezTo>
                    <a:pt x="97" y="325"/>
                    <a:pt x="96" y="322"/>
                    <a:pt x="96" y="305"/>
                  </a:cubicBezTo>
                  <a:lnTo>
                    <a:pt x="96" y="39"/>
                  </a:lnTo>
                  <a:cubicBezTo>
                    <a:pt x="96" y="22"/>
                    <a:pt x="96" y="15"/>
                    <a:pt x="144" y="15"/>
                  </a:cubicBezTo>
                  <a:lnTo>
                    <a:pt x="160" y="15"/>
                  </a:lnTo>
                  <a:lnTo>
                    <a:pt x="160" y="0"/>
                  </a:lnTo>
                  <a:cubicBezTo>
                    <a:pt x="142" y="1"/>
                    <a:pt x="97" y="1"/>
                    <a:pt x="76" y="1"/>
                  </a:cubicBezTo>
                  <a:cubicBezTo>
                    <a:pt x="57" y="1"/>
                    <a:pt x="18" y="1"/>
                    <a:pt x="0" y="0"/>
                  </a:cubicBezTo>
                  <a:lnTo>
                    <a:pt x="0" y="15"/>
                  </a:lnTo>
                  <a:lnTo>
                    <a:pt x="12" y="15"/>
                  </a:lnTo>
                  <a:cubicBezTo>
                    <a:pt x="51" y="15"/>
                    <a:pt x="52" y="21"/>
                    <a:pt x="52" y="39"/>
                  </a:cubicBezTo>
                  <a:lnTo>
                    <a:pt x="52" y="302"/>
                  </a:lnTo>
                  <a:cubicBezTo>
                    <a:pt x="52" y="320"/>
                    <a:pt x="51" y="325"/>
                    <a:pt x="12" y="325"/>
                  </a:cubicBezTo>
                  <a:lnTo>
                    <a:pt x="0" y="325"/>
                  </a:lnTo>
                  <a:lnTo>
                    <a:pt x="0" y="341"/>
                  </a:lnTo>
                  <a:lnTo>
                    <a:pt x="260" y="341"/>
                  </a:lnTo>
                  <a:lnTo>
                    <a:pt x="274" y="2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47D295ED-D7E8-4843-A91D-68672822A2C2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2703512" y="2719388"/>
              <a:ext cx="55563" cy="179388"/>
            </a:xfrm>
            <a:custGeom>
              <a:avLst/>
              <a:gdLst>
                <a:gd name="T0" fmla="*/ 72 w 106"/>
                <a:gd name="T1" fmla="*/ 113 h 334"/>
                <a:gd name="T2" fmla="*/ 2 w 106"/>
                <a:gd name="T3" fmla="*/ 119 h 334"/>
                <a:gd name="T4" fmla="*/ 2 w 106"/>
                <a:gd name="T5" fmla="*/ 134 h 334"/>
                <a:gd name="T6" fmla="*/ 39 w 106"/>
                <a:gd name="T7" fmla="*/ 161 h 334"/>
                <a:gd name="T8" fmla="*/ 39 w 106"/>
                <a:gd name="T9" fmla="*/ 296 h 334"/>
                <a:gd name="T10" fmla="*/ 0 w 106"/>
                <a:gd name="T11" fmla="*/ 318 h 334"/>
                <a:gd name="T12" fmla="*/ 0 w 106"/>
                <a:gd name="T13" fmla="*/ 334 h 334"/>
                <a:gd name="T14" fmla="*/ 55 w 106"/>
                <a:gd name="T15" fmla="*/ 332 h 334"/>
                <a:gd name="T16" fmla="*/ 106 w 106"/>
                <a:gd name="T17" fmla="*/ 334 h 334"/>
                <a:gd name="T18" fmla="*/ 106 w 106"/>
                <a:gd name="T19" fmla="*/ 318 h 334"/>
                <a:gd name="T20" fmla="*/ 72 w 106"/>
                <a:gd name="T21" fmla="*/ 296 h 334"/>
                <a:gd name="T22" fmla="*/ 72 w 106"/>
                <a:gd name="T23" fmla="*/ 113 h 334"/>
                <a:gd name="T24" fmla="*/ 74 w 106"/>
                <a:gd name="T25" fmla="*/ 26 h 334"/>
                <a:gd name="T26" fmla="*/ 47 w 106"/>
                <a:gd name="T27" fmla="*/ 0 h 334"/>
                <a:gd name="T28" fmla="*/ 21 w 106"/>
                <a:gd name="T29" fmla="*/ 26 h 334"/>
                <a:gd name="T30" fmla="*/ 47 w 106"/>
                <a:gd name="T31" fmla="*/ 53 h 334"/>
                <a:gd name="T32" fmla="*/ 74 w 106"/>
                <a:gd name="T33" fmla="*/ 2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334">
                  <a:moveTo>
                    <a:pt x="72" y="113"/>
                  </a:moveTo>
                  <a:lnTo>
                    <a:pt x="2" y="119"/>
                  </a:lnTo>
                  <a:lnTo>
                    <a:pt x="2" y="134"/>
                  </a:lnTo>
                  <a:cubicBezTo>
                    <a:pt x="34" y="134"/>
                    <a:pt x="39" y="137"/>
                    <a:pt x="39" y="161"/>
                  </a:cubicBezTo>
                  <a:lnTo>
                    <a:pt x="39" y="296"/>
                  </a:lnTo>
                  <a:cubicBezTo>
                    <a:pt x="39" y="318"/>
                    <a:pt x="33" y="318"/>
                    <a:pt x="0" y="318"/>
                  </a:cubicBezTo>
                  <a:lnTo>
                    <a:pt x="0" y="334"/>
                  </a:lnTo>
                  <a:cubicBezTo>
                    <a:pt x="16" y="333"/>
                    <a:pt x="43" y="332"/>
                    <a:pt x="55" y="332"/>
                  </a:cubicBezTo>
                  <a:cubicBezTo>
                    <a:pt x="72" y="332"/>
                    <a:pt x="90" y="333"/>
                    <a:pt x="106" y="334"/>
                  </a:cubicBezTo>
                  <a:lnTo>
                    <a:pt x="106" y="318"/>
                  </a:lnTo>
                  <a:cubicBezTo>
                    <a:pt x="74" y="318"/>
                    <a:pt x="72" y="316"/>
                    <a:pt x="72" y="296"/>
                  </a:cubicBezTo>
                  <a:lnTo>
                    <a:pt x="72" y="113"/>
                  </a:lnTo>
                  <a:close/>
                  <a:moveTo>
                    <a:pt x="74" y="26"/>
                  </a:moveTo>
                  <a:cubicBezTo>
                    <a:pt x="74" y="10"/>
                    <a:pt x="61" y="0"/>
                    <a:pt x="47" y="0"/>
                  </a:cubicBezTo>
                  <a:cubicBezTo>
                    <a:pt x="32" y="0"/>
                    <a:pt x="21" y="13"/>
                    <a:pt x="21" y="26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2"/>
                    <a:pt x="74" y="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F7AD923-01F7-4430-B0A0-83DD086C4E0F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774950" y="2781300"/>
              <a:ext cx="131763" cy="117475"/>
            </a:xfrm>
            <a:custGeom>
              <a:avLst/>
              <a:gdLst>
                <a:gd name="T0" fmla="*/ 38 w 250"/>
                <a:gd name="T1" fmla="*/ 49 h 221"/>
                <a:gd name="T2" fmla="*/ 38 w 250"/>
                <a:gd name="T3" fmla="*/ 183 h 221"/>
                <a:gd name="T4" fmla="*/ 0 w 250"/>
                <a:gd name="T5" fmla="*/ 205 h 221"/>
                <a:gd name="T6" fmla="*/ 0 w 250"/>
                <a:gd name="T7" fmla="*/ 221 h 221"/>
                <a:gd name="T8" fmla="*/ 56 w 250"/>
                <a:gd name="T9" fmla="*/ 219 h 221"/>
                <a:gd name="T10" fmla="*/ 112 w 250"/>
                <a:gd name="T11" fmla="*/ 221 h 221"/>
                <a:gd name="T12" fmla="*/ 112 w 250"/>
                <a:gd name="T13" fmla="*/ 205 h 221"/>
                <a:gd name="T14" fmla="*/ 73 w 250"/>
                <a:gd name="T15" fmla="*/ 183 h 221"/>
                <a:gd name="T16" fmla="*/ 73 w 250"/>
                <a:gd name="T17" fmla="*/ 91 h 221"/>
                <a:gd name="T18" fmla="*/ 140 w 250"/>
                <a:gd name="T19" fmla="*/ 11 h 221"/>
                <a:gd name="T20" fmla="*/ 177 w 250"/>
                <a:gd name="T21" fmla="*/ 66 h 221"/>
                <a:gd name="T22" fmla="*/ 177 w 250"/>
                <a:gd name="T23" fmla="*/ 183 h 221"/>
                <a:gd name="T24" fmla="*/ 138 w 250"/>
                <a:gd name="T25" fmla="*/ 205 h 221"/>
                <a:gd name="T26" fmla="*/ 138 w 250"/>
                <a:gd name="T27" fmla="*/ 221 h 221"/>
                <a:gd name="T28" fmla="*/ 195 w 250"/>
                <a:gd name="T29" fmla="*/ 219 h 221"/>
                <a:gd name="T30" fmla="*/ 250 w 250"/>
                <a:gd name="T31" fmla="*/ 221 h 221"/>
                <a:gd name="T32" fmla="*/ 250 w 250"/>
                <a:gd name="T33" fmla="*/ 205 h 221"/>
                <a:gd name="T34" fmla="*/ 212 w 250"/>
                <a:gd name="T35" fmla="*/ 190 h 221"/>
                <a:gd name="T36" fmla="*/ 212 w 250"/>
                <a:gd name="T37" fmla="*/ 95 h 221"/>
                <a:gd name="T38" fmla="*/ 196 w 250"/>
                <a:gd name="T39" fmla="*/ 18 h 221"/>
                <a:gd name="T40" fmla="*/ 144 w 250"/>
                <a:gd name="T41" fmla="*/ 0 h 221"/>
                <a:gd name="T42" fmla="*/ 70 w 250"/>
                <a:gd name="T43" fmla="*/ 52 h 221"/>
                <a:gd name="T44" fmla="*/ 70 w 250"/>
                <a:gd name="T45" fmla="*/ 0 h 221"/>
                <a:gd name="T46" fmla="*/ 0 w 250"/>
                <a:gd name="T47" fmla="*/ 6 h 221"/>
                <a:gd name="T48" fmla="*/ 0 w 250"/>
                <a:gd name="T49" fmla="*/ 21 h 221"/>
                <a:gd name="T50" fmla="*/ 38 w 250"/>
                <a:gd name="T5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0" h="221">
                  <a:moveTo>
                    <a:pt x="38" y="49"/>
                  </a:moveTo>
                  <a:lnTo>
                    <a:pt x="38" y="183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7" y="220"/>
                    <a:pt x="42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1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3" y="220"/>
                    <a:pt x="250" y="221"/>
                  </a:cubicBezTo>
                  <a:lnTo>
                    <a:pt x="250" y="205"/>
                  </a:lnTo>
                  <a:cubicBezTo>
                    <a:pt x="224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8" y="24"/>
                    <a:pt x="38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42F13549-0150-4DEF-ACFD-26C2BC952AF9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2917825" y="2779713"/>
              <a:ext cx="101600" cy="12223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1 w 193"/>
                <a:gd name="T5" fmla="*/ 98 h 229"/>
                <a:gd name="T6" fmla="*/ 42 w 193"/>
                <a:gd name="T7" fmla="*/ 98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7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6" y="11"/>
                    <a:pt x="161" y="78"/>
                    <a:pt x="161" y="98"/>
                  </a:cubicBezTo>
                  <a:lnTo>
                    <a:pt x="42" y="98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3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CBADDAA-18CA-467F-AEA1-1856E93B192A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038475" y="2779713"/>
              <a:ext cx="117475" cy="122238"/>
            </a:xfrm>
            <a:custGeom>
              <a:avLst/>
              <a:gdLst>
                <a:gd name="T0" fmla="*/ 145 w 225"/>
                <a:gd name="T1" fmla="*/ 186 h 229"/>
                <a:gd name="T2" fmla="*/ 184 w 225"/>
                <a:gd name="T3" fmla="*/ 227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4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1 w 225"/>
                <a:gd name="T33" fmla="*/ 75 h 229"/>
                <a:gd name="T34" fmla="*/ 141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6 h 229"/>
                <a:gd name="T44" fmla="*/ 141 w 225"/>
                <a:gd name="T45" fmla="*/ 104 h 229"/>
                <a:gd name="T46" fmla="*/ 141 w 225"/>
                <a:gd name="T47" fmla="*/ 154 h 229"/>
                <a:gd name="T48" fmla="*/ 83 w 225"/>
                <a:gd name="T49" fmla="*/ 218 h 229"/>
                <a:gd name="T50" fmla="*/ 38 w 225"/>
                <a:gd name="T51" fmla="*/ 176 h 229"/>
                <a:gd name="T52" fmla="*/ 141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6"/>
                  </a:moveTo>
                  <a:cubicBezTo>
                    <a:pt x="147" y="206"/>
                    <a:pt x="160" y="227"/>
                    <a:pt x="184" y="227"/>
                  </a:cubicBezTo>
                  <a:cubicBezTo>
                    <a:pt x="194" y="227"/>
                    <a:pt x="225" y="220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9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8" y="8"/>
                    <a:pt x="114" y="0"/>
                    <a:pt x="90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7"/>
                    <a:pt x="73" y="11"/>
                    <a:pt x="89" y="11"/>
                  </a:cubicBezTo>
                  <a:cubicBezTo>
                    <a:pt x="113" y="11"/>
                    <a:pt x="141" y="30"/>
                    <a:pt x="141" y="75"/>
                  </a:cubicBezTo>
                  <a:lnTo>
                    <a:pt x="141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7"/>
                    <a:pt x="48" y="229"/>
                    <a:pt x="80" y="229"/>
                  </a:cubicBezTo>
                  <a:cubicBezTo>
                    <a:pt x="113" y="229"/>
                    <a:pt x="135" y="209"/>
                    <a:pt x="145" y="186"/>
                  </a:cubicBezTo>
                  <a:close/>
                  <a:moveTo>
                    <a:pt x="141" y="104"/>
                  </a:moveTo>
                  <a:lnTo>
                    <a:pt x="141" y="154"/>
                  </a:lnTo>
                  <a:cubicBezTo>
                    <a:pt x="141" y="201"/>
                    <a:pt x="106" y="218"/>
                    <a:pt x="83" y="218"/>
                  </a:cubicBezTo>
                  <a:cubicBezTo>
                    <a:pt x="59" y="218"/>
                    <a:pt x="38" y="201"/>
                    <a:pt x="38" y="176"/>
                  </a:cubicBezTo>
                  <a:cubicBezTo>
                    <a:pt x="38" y="148"/>
                    <a:pt x="59" y="107"/>
                    <a:pt x="141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5B6B9AA-7C62-42E8-BA44-63AEFADBDEAD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163887" y="2781300"/>
              <a:ext cx="87313" cy="117475"/>
            </a:xfrm>
            <a:custGeom>
              <a:avLst/>
              <a:gdLst>
                <a:gd name="T0" fmla="*/ 69 w 168"/>
                <a:gd name="T1" fmla="*/ 55 h 221"/>
                <a:gd name="T2" fmla="*/ 69 w 168"/>
                <a:gd name="T3" fmla="*/ 0 h 221"/>
                <a:gd name="T4" fmla="*/ 0 w 168"/>
                <a:gd name="T5" fmla="*/ 6 h 221"/>
                <a:gd name="T6" fmla="*/ 0 w 168"/>
                <a:gd name="T7" fmla="*/ 21 h 221"/>
                <a:gd name="T8" fmla="*/ 39 w 168"/>
                <a:gd name="T9" fmla="*/ 49 h 221"/>
                <a:gd name="T10" fmla="*/ 39 w 168"/>
                <a:gd name="T11" fmla="*/ 183 h 221"/>
                <a:gd name="T12" fmla="*/ 0 w 168"/>
                <a:gd name="T13" fmla="*/ 205 h 221"/>
                <a:gd name="T14" fmla="*/ 0 w 168"/>
                <a:gd name="T15" fmla="*/ 221 h 221"/>
                <a:gd name="T16" fmla="*/ 57 w 168"/>
                <a:gd name="T17" fmla="*/ 219 h 221"/>
                <a:gd name="T18" fmla="*/ 120 w 168"/>
                <a:gd name="T19" fmla="*/ 221 h 221"/>
                <a:gd name="T20" fmla="*/ 120 w 168"/>
                <a:gd name="T21" fmla="*/ 205 h 221"/>
                <a:gd name="T22" fmla="*/ 110 w 168"/>
                <a:gd name="T23" fmla="*/ 205 h 221"/>
                <a:gd name="T24" fmla="*/ 72 w 168"/>
                <a:gd name="T25" fmla="*/ 182 h 221"/>
                <a:gd name="T26" fmla="*/ 72 w 168"/>
                <a:gd name="T27" fmla="*/ 105 h 221"/>
                <a:gd name="T28" fmla="*/ 131 w 168"/>
                <a:gd name="T29" fmla="*/ 11 h 221"/>
                <a:gd name="T30" fmla="*/ 136 w 168"/>
                <a:gd name="T31" fmla="*/ 12 h 221"/>
                <a:gd name="T32" fmla="*/ 125 w 168"/>
                <a:gd name="T33" fmla="*/ 31 h 221"/>
                <a:gd name="T34" fmla="*/ 146 w 168"/>
                <a:gd name="T35" fmla="*/ 52 h 221"/>
                <a:gd name="T36" fmla="*/ 168 w 168"/>
                <a:gd name="T37" fmla="*/ 30 h 221"/>
                <a:gd name="T38" fmla="*/ 131 w 168"/>
                <a:gd name="T39" fmla="*/ 0 h 221"/>
                <a:gd name="T40" fmla="*/ 69 w 168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1">
                  <a:moveTo>
                    <a:pt x="69" y="55"/>
                  </a:moveTo>
                  <a:lnTo>
                    <a:pt x="69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9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1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200"/>
                    <a:pt x="72" y="182"/>
                  </a:cubicBezTo>
                  <a:lnTo>
                    <a:pt x="72" y="105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2"/>
                    <a:pt x="146" y="52"/>
                  </a:cubicBezTo>
                  <a:cubicBezTo>
                    <a:pt x="155" y="52"/>
                    <a:pt x="168" y="46"/>
                    <a:pt x="168" y="30"/>
                  </a:cubicBezTo>
                  <a:cubicBezTo>
                    <a:pt x="168" y="15"/>
                    <a:pt x="152" y="0"/>
                    <a:pt x="131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45F84BC-A3DD-43EC-9BCC-2526ED39FB13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3359150" y="2709863"/>
              <a:ext cx="158750" cy="195263"/>
            </a:xfrm>
            <a:custGeom>
              <a:avLst/>
              <a:gdLst>
                <a:gd name="T0" fmla="*/ 0 w 304"/>
                <a:gd name="T1" fmla="*/ 181 h 363"/>
                <a:gd name="T2" fmla="*/ 173 w 304"/>
                <a:gd name="T3" fmla="*/ 363 h 363"/>
                <a:gd name="T4" fmla="*/ 304 w 304"/>
                <a:gd name="T5" fmla="*/ 235 h 363"/>
                <a:gd name="T6" fmla="*/ 297 w 304"/>
                <a:gd name="T7" fmla="*/ 227 h 363"/>
                <a:gd name="T8" fmla="*/ 291 w 304"/>
                <a:gd name="T9" fmla="*/ 235 h 363"/>
                <a:gd name="T10" fmla="*/ 179 w 304"/>
                <a:gd name="T11" fmla="*/ 347 h 363"/>
                <a:gd name="T12" fmla="*/ 51 w 304"/>
                <a:gd name="T13" fmla="*/ 181 h 363"/>
                <a:gd name="T14" fmla="*/ 179 w 304"/>
                <a:gd name="T15" fmla="*/ 15 h 363"/>
                <a:gd name="T16" fmla="*/ 288 w 304"/>
                <a:gd name="T17" fmla="*/ 134 h 363"/>
                <a:gd name="T18" fmla="*/ 296 w 304"/>
                <a:gd name="T19" fmla="*/ 142 h 363"/>
                <a:gd name="T20" fmla="*/ 304 w 304"/>
                <a:gd name="T21" fmla="*/ 130 h 363"/>
                <a:gd name="T22" fmla="*/ 304 w 304"/>
                <a:gd name="T23" fmla="*/ 12 h 363"/>
                <a:gd name="T24" fmla="*/ 298 w 304"/>
                <a:gd name="T25" fmla="*/ 0 h 363"/>
                <a:gd name="T26" fmla="*/ 290 w 304"/>
                <a:gd name="T27" fmla="*/ 6 h 363"/>
                <a:gd name="T28" fmla="*/ 265 w 304"/>
                <a:gd name="T29" fmla="*/ 43 h 363"/>
                <a:gd name="T30" fmla="*/ 173 w 304"/>
                <a:gd name="T31" fmla="*/ 0 h 363"/>
                <a:gd name="T32" fmla="*/ 0 w 304"/>
                <a:gd name="T33" fmla="*/ 1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363">
                  <a:moveTo>
                    <a:pt x="0" y="181"/>
                  </a:moveTo>
                  <a:cubicBezTo>
                    <a:pt x="0" y="284"/>
                    <a:pt x="81" y="363"/>
                    <a:pt x="173" y="363"/>
                  </a:cubicBezTo>
                  <a:cubicBezTo>
                    <a:pt x="255" y="363"/>
                    <a:pt x="304" y="293"/>
                    <a:pt x="304" y="235"/>
                  </a:cubicBezTo>
                  <a:cubicBezTo>
                    <a:pt x="304" y="230"/>
                    <a:pt x="304" y="227"/>
                    <a:pt x="297" y="227"/>
                  </a:cubicBezTo>
                  <a:cubicBezTo>
                    <a:pt x="292" y="227"/>
                    <a:pt x="292" y="230"/>
                    <a:pt x="291" y="235"/>
                  </a:cubicBezTo>
                  <a:cubicBezTo>
                    <a:pt x="287" y="306"/>
                    <a:pt x="234" y="347"/>
                    <a:pt x="179" y="347"/>
                  </a:cubicBezTo>
                  <a:cubicBezTo>
                    <a:pt x="149" y="347"/>
                    <a:pt x="51" y="330"/>
                    <a:pt x="51" y="181"/>
                  </a:cubicBezTo>
                  <a:cubicBezTo>
                    <a:pt x="51" y="32"/>
                    <a:pt x="149" y="15"/>
                    <a:pt x="179" y="15"/>
                  </a:cubicBezTo>
                  <a:cubicBezTo>
                    <a:pt x="233" y="15"/>
                    <a:pt x="278" y="61"/>
                    <a:pt x="288" y="134"/>
                  </a:cubicBezTo>
                  <a:cubicBezTo>
                    <a:pt x="289" y="141"/>
                    <a:pt x="289" y="142"/>
                    <a:pt x="296" y="142"/>
                  </a:cubicBezTo>
                  <a:cubicBezTo>
                    <a:pt x="304" y="142"/>
                    <a:pt x="304" y="141"/>
                    <a:pt x="304" y="130"/>
                  </a:cubicBezTo>
                  <a:lnTo>
                    <a:pt x="304" y="12"/>
                  </a:lnTo>
                  <a:cubicBezTo>
                    <a:pt x="304" y="3"/>
                    <a:pt x="304" y="0"/>
                    <a:pt x="298" y="0"/>
                  </a:cubicBezTo>
                  <a:cubicBezTo>
                    <a:pt x="296" y="0"/>
                    <a:pt x="294" y="0"/>
                    <a:pt x="290" y="6"/>
                  </a:cubicBezTo>
                  <a:lnTo>
                    <a:pt x="265" y="43"/>
                  </a:lnTo>
                  <a:cubicBezTo>
                    <a:pt x="247" y="25"/>
                    <a:pt x="221" y="0"/>
                    <a:pt x="173" y="0"/>
                  </a:cubicBezTo>
                  <a:cubicBezTo>
                    <a:pt x="80" y="0"/>
                    <a:pt x="0" y="79"/>
                    <a:pt x="0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C589C0B-96F1-4B12-9D3C-8DBAF783A389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540125" y="2779713"/>
              <a:ext cx="115888" cy="122238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7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80 h 229"/>
                <a:gd name="T26" fmla="*/ 110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03B98489-1103-484B-A4AB-960D6426B48E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3670300" y="2781300"/>
              <a:ext cx="131763" cy="117475"/>
            </a:xfrm>
            <a:custGeom>
              <a:avLst/>
              <a:gdLst>
                <a:gd name="T0" fmla="*/ 39 w 251"/>
                <a:gd name="T1" fmla="*/ 49 h 221"/>
                <a:gd name="T2" fmla="*/ 39 w 251"/>
                <a:gd name="T3" fmla="*/ 183 h 221"/>
                <a:gd name="T4" fmla="*/ 0 w 251"/>
                <a:gd name="T5" fmla="*/ 205 h 221"/>
                <a:gd name="T6" fmla="*/ 0 w 251"/>
                <a:gd name="T7" fmla="*/ 221 h 221"/>
                <a:gd name="T8" fmla="*/ 56 w 251"/>
                <a:gd name="T9" fmla="*/ 219 h 221"/>
                <a:gd name="T10" fmla="*/ 112 w 251"/>
                <a:gd name="T11" fmla="*/ 221 h 221"/>
                <a:gd name="T12" fmla="*/ 112 w 251"/>
                <a:gd name="T13" fmla="*/ 205 h 221"/>
                <a:gd name="T14" fmla="*/ 73 w 251"/>
                <a:gd name="T15" fmla="*/ 183 h 221"/>
                <a:gd name="T16" fmla="*/ 73 w 251"/>
                <a:gd name="T17" fmla="*/ 91 h 221"/>
                <a:gd name="T18" fmla="*/ 140 w 251"/>
                <a:gd name="T19" fmla="*/ 11 h 221"/>
                <a:gd name="T20" fmla="*/ 177 w 251"/>
                <a:gd name="T21" fmla="*/ 66 h 221"/>
                <a:gd name="T22" fmla="*/ 177 w 251"/>
                <a:gd name="T23" fmla="*/ 183 h 221"/>
                <a:gd name="T24" fmla="*/ 138 w 251"/>
                <a:gd name="T25" fmla="*/ 205 h 221"/>
                <a:gd name="T26" fmla="*/ 138 w 251"/>
                <a:gd name="T27" fmla="*/ 221 h 221"/>
                <a:gd name="T28" fmla="*/ 195 w 251"/>
                <a:gd name="T29" fmla="*/ 219 h 221"/>
                <a:gd name="T30" fmla="*/ 251 w 251"/>
                <a:gd name="T31" fmla="*/ 221 h 221"/>
                <a:gd name="T32" fmla="*/ 251 w 251"/>
                <a:gd name="T33" fmla="*/ 205 h 221"/>
                <a:gd name="T34" fmla="*/ 212 w 251"/>
                <a:gd name="T35" fmla="*/ 190 h 221"/>
                <a:gd name="T36" fmla="*/ 212 w 251"/>
                <a:gd name="T37" fmla="*/ 95 h 221"/>
                <a:gd name="T38" fmla="*/ 196 w 251"/>
                <a:gd name="T39" fmla="*/ 18 h 221"/>
                <a:gd name="T40" fmla="*/ 144 w 251"/>
                <a:gd name="T41" fmla="*/ 0 h 221"/>
                <a:gd name="T42" fmla="*/ 70 w 251"/>
                <a:gd name="T43" fmla="*/ 52 h 221"/>
                <a:gd name="T44" fmla="*/ 70 w 251"/>
                <a:gd name="T45" fmla="*/ 0 h 221"/>
                <a:gd name="T46" fmla="*/ 0 w 251"/>
                <a:gd name="T47" fmla="*/ 6 h 221"/>
                <a:gd name="T48" fmla="*/ 0 w 251"/>
                <a:gd name="T49" fmla="*/ 21 h 221"/>
                <a:gd name="T50" fmla="*/ 39 w 251"/>
                <a:gd name="T5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1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1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F26F32C1-ADE5-46AF-95A6-F0F44A59FC3D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803650" y="2784475"/>
              <a:ext cx="128588" cy="117475"/>
            </a:xfrm>
            <a:custGeom>
              <a:avLst/>
              <a:gdLst>
                <a:gd name="T0" fmla="*/ 198 w 244"/>
                <a:gd name="T1" fmla="*/ 48 h 220"/>
                <a:gd name="T2" fmla="*/ 244 w 244"/>
                <a:gd name="T3" fmla="*/ 15 h 220"/>
                <a:gd name="T4" fmla="*/ 244 w 244"/>
                <a:gd name="T5" fmla="*/ 0 h 220"/>
                <a:gd name="T6" fmla="*/ 207 w 244"/>
                <a:gd name="T7" fmla="*/ 1 h 220"/>
                <a:gd name="T8" fmla="*/ 163 w 244"/>
                <a:gd name="T9" fmla="*/ 0 h 220"/>
                <a:gd name="T10" fmla="*/ 163 w 244"/>
                <a:gd name="T11" fmla="*/ 15 h 220"/>
                <a:gd name="T12" fmla="*/ 187 w 244"/>
                <a:gd name="T13" fmla="*/ 36 h 220"/>
                <a:gd name="T14" fmla="*/ 184 w 244"/>
                <a:gd name="T15" fmla="*/ 48 h 220"/>
                <a:gd name="T16" fmla="*/ 133 w 244"/>
                <a:gd name="T17" fmla="*/ 176 h 220"/>
                <a:gd name="T18" fmla="*/ 77 w 244"/>
                <a:gd name="T19" fmla="*/ 36 h 220"/>
                <a:gd name="T20" fmla="*/ 74 w 244"/>
                <a:gd name="T21" fmla="*/ 28 h 220"/>
                <a:gd name="T22" fmla="*/ 103 w 244"/>
                <a:gd name="T23" fmla="*/ 15 h 220"/>
                <a:gd name="T24" fmla="*/ 103 w 244"/>
                <a:gd name="T25" fmla="*/ 0 h 220"/>
                <a:gd name="T26" fmla="*/ 49 w 244"/>
                <a:gd name="T27" fmla="*/ 1 h 220"/>
                <a:gd name="T28" fmla="*/ 0 w 244"/>
                <a:gd name="T29" fmla="*/ 0 h 220"/>
                <a:gd name="T30" fmla="*/ 0 w 244"/>
                <a:gd name="T31" fmla="*/ 15 h 220"/>
                <a:gd name="T32" fmla="*/ 40 w 244"/>
                <a:gd name="T33" fmla="*/ 33 h 220"/>
                <a:gd name="T34" fmla="*/ 112 w 244"/>
                <a:gd name="T35" fmla="*/ 211 h 220"/>
                <a:gd name="T36" fmla="*/ 122 w 244"/>
                <a:gd name="T37" fmla="*/ 220 h 220"/>
                <a:gd name="T38" fmla="*/ 133 w 244"/>
                <a:gd name="T39" fmla="*/ 211 h 220"/>
                <a:gd name="T40" fmla="*/ 198 w 244"/>
                <a:gd name="T41" fmla="*/ 4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220">
                  <a:moveTo>
                    <a:pt x="198" y="48"/>
                  </a:moveTo>
                  <a:cubicBezTo>
                    <a:pt x="203" y="37"/>
                    <a:pt x="211" y="15"/>
                    <a:pt x="244" y="15"/>
                  </a:cubicBezTo>
                  <a:lnTo>
                    <a:pt x="244" y="0"/>
                  </a:lnTo>
                  <a:cubicBezTo>
                    <a:pt x="233" y="1"/>
                    <a:pt x="218" y="1"/>
                    <a:pt x="207" y="1"/>
                  </a:cubicBezTo>
                  <a:cubicBezTo>
                    <a:pt x="195" y="1"/>
                    <a:pt x="172" y="0"/>
                    <a:pt x="163" y="0"/>
                  </a:cubicBezTo>
                  <a:lnTo>
                    <a:pt x="163" y="15"/>
                  </a:lnTo>
                  <a:cubicBezTo>
                    <a:pt x="182" y="15"/>
                    <a:pt x="187" y="27"/>
                    <a:pt x="187" y="36"/>
                  </a:cubicBezTo>
                  <a:cubicBezTo>
                    <a:pt x="187" y="41"/>
                    <a:pt x="186" y="43"/>
                    <a:pt x="184" y="48"/>
                  </a:cubicBezTo>
                  <a:lnTo>
                    <a:pt x="133" y="176"/>
                  </a:lnTo>
                  <a:lnTo>
                    <a:pt x="77" y="36"/>
                  </a:lnTo>
                  <a:cubicBezTo>
                    <a:pt x="74" y="30"/>
                    <a:pt x="74" y="29"/>
                    <a:pt x="74" y="28"/>
                  </a:cubicBezTo>
                  <a:cubicBezTo>
                    <a:pt x="74" y="15"/>
                    <a:pt x="94" y="15"/>
                    <a:pt x="103" y="15"/>
                  </a:cubicBezTo>
                  <a:lnTo>
                    <a:pt x="103" y="0"/>
                  </a:lnTo>
                  <a:cubicBezTo>
                    <a:pt x="88" y="0"/>
                    <a:pt x="60" y="1"/>
                    <a:pt x="49" y="1"/>
                  </a:cubicBezTo>
                  <a:cubicBezTo>
                    <a:pt x="35" y="1"/>
                    <a:pt x="15" y="1"/>
                    <a:pt x="0" y="0"/>
                  </a:cubicBezTo>
                  <a:lnTo>
                    <a:pt x="0" y="15"/>
                  </a:lnTo>
                  <a:cubicBezTo>
                    <a:pt x="32" y="15"/>
                    <a:pt x="34" y="18"/>
                    <a:pt x="40" y="33"/>
                  </a:cubicBezTo>
                  <a:lnTo>
                    <a:pt x="112" y="211"/>
                  </a:lnTo>
                  <a:cubicBezTo>
                    <a:pt x="115" y="218"/>
                    <a:pt x="116" y="220"/>
                    <a:pt x="122" y="220"/>
                  </a:cubicBezTo>
                  <a:cubicBezTo>
                    <a:pt x="129" y="220"/>
                    <a:pt x="131" y="216"/>
                    <a:pt x="133" y="211"/>
                  </a:cubicBezTo>
                  <a:lnTo>
                    <a:pt x="198" y="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BFC03380-82B9-46BA-ACFD-5D157AC8D68F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3937000" y="2779713"/>
              <a:ext cx="100013" cy="12223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7 h 229"/>
                <a:gd name="T28" fmla="*/ 56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6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C9D1E7D-4F6F-4B7B-A134-AFFF34F4E5B8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4052887" y="2781300"/>
              <a:ext cx="87313" cy="117475"/>
            </a:xfrm>
            <a:custGeom>
              <a:avLst/>
              <a:gdLst>
                <a:gd name="T0" fmla="*/ 69 w 167"/>
                <a:gd name="T1" fmla="*/ 55 h 221"/>
                <a:gd name="T2" fmla="*/ 69 w 167"/>
                <a:gd name="T3" fmla="*/ 0 h 221"/>
                <a:gd name="T4" fmla="*/ 0 w 167"/>
                <a:gd name="T5" fmla="*/ 6 h 221"/>
                <a:gd name="T6" fmla="*/ 0 w 167"/>
                <a:gd name="T7" fmla="*/ 21 h 221"/>
                <a:gd name="T8" fmla="*/ 38 w 167"/>
                <a:gd name="T9" fmla="*/ 49 h 221"/>
                <a:gd name="T10" fmla="*/ 38 w 167"/>
                <a:gd name="T11" fmla="*/ 183 h 221"/>
                <a:gd name="T12" fmla="*/ 0 w 167"/>
                <a:gd name="T13" fmla="*/ 205 h 221"/>
                <a:gd name="T14" fmla="*/ 0 w 167"/>
                <a:gd name="T15" fmla="*/ 221 h 221"/>
                <a:gd name="T16" fmla="*/ 56 w 167"/>
                <a:gd name="T17" fmla="*/ 219 h 221"/>
                <a:gd name="T18" fmla="*/ 120 w 167"/>
                <a:gd name="T19" fmla="*/ 221 h 221"/>
                <a:gd name="T20" fmla="*/ 120 w 167"/>
                <a:gd name="T21" fmla="*/ 205 h 221"/>
                <a:gd name="T22" fmla="*/ 109 w 167"/>
                <a:gd name="T23" fmla="*/ 205 h 221"/>
                <a:gd name="T24" fmla="*/ 71 w 167"/>
                <a:gd name="T25" fmla="*/ 182 h 221"/>
                <a:gd name="T26" fmla="*/ 71 w 167"/>
                <a:gd name="T27" fmla="*/ 105 h 221"/>
                <a:gd name="T28" fmla="*/ 130 w 167"/>
                <a:gd name="T29" fmla="*/ 11 h 221"/>
                <a:gd name="T30" fmla="*/ 136 w 167"/>
                <a:gd name="T31" fmla="*/ 12 h 221"/>
                <a:gd name="T32" fmla="*/ 124 w 167"/>
                <a:gd name="T33" fmla="*/ 31 h 221"/>
                <a:gd name="T34" fmla="*/ 146 w 167"/>
                <a:gd name="T35" fmla="*/ 52 h 221"/>
                <a:gd name="T36" fmla="*/ 167 w 167"/>
                <a:gd name="T37" fmla="*/ 30 h 221"/>
                <a:gd name="T38" fmla="*/ 130 w 167"/>
                <a:gd name="T39" fmla="*/ 0 h 221"/>
                <a:gd name="T40" fmla="*/ 69 w 167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1">
                  <a:moveTo>
                    <a:pt x="69" y="55"/>
                  </a:moveTo>
                  <a:lnTo>
                    <a:pt x="69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4" y="21"/>
                    <a:pt x="38" y="24"/>
                    <a:pt x="38" y="49"/>
                  </a:cubicBezTo>
                  <a:lnTo>
                    <a:pt x="38" y="183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9" y="220"/>
                    <a:pt x="42" y="219"/>
                    <a:pt x="56" y="219"/>
                  </a:cubicBezTo>
                  <a:cubicBezTo>
                    <a:pt x="76" y="219"/>
                    <a:pt x="100" y="219"/>
                    <a:pt x="120" y="221"/>
                  </a:cubicBezTo>
                  <a:lnTo>
                    <a:pt x="120" y="205"/>
                  </a:lnTo>
                  <a:lnTo>
                    <a:pt x="109" y="205"/>
                  </a:lnTo>
                  <a:cubicBezTo>
                    <a:pt x="72" y="205"/>
                    <a:pt x="71" y="200"/>
                    <a:pt x="71" y="182"/>
                  </a:cubicBezTo>
                  <a:lnTo>
                    <a:pt x="71" y="105"/>
                  </a:lnTo>
                  <a:cubicBezTo>
                    <a:pt x="71" y="55"/>
                    <a:pt x="92" y="11"/>
                    <a:pt x="130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4" y="12"/>
                    <a:pt x="124" y="18"/>
                    <a:pt x="124" y="31"/>
                  </a:cubicBezTo>
                  <a:cubicBezTo>
                    <a:pt x="124" y="45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5"/>
                    <a:pt x="152" y="0"/>
                    <a:pt x="130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B95FD41C-2DE0-4F16-98D2-441FDB662F63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4154487" y="2778125"/>
              <a:ext cx="119063" cy="176213"/>
            </a:xfrm>
            <a:custGeom>
              <a:avLst/>
              <a:gdLst>
                <a:gd name="T0" fmla="*/ 96 w 228"/>
                <a:gd name="T1" fmla="*/ 140 h 328"/>
                <a:gd name="T2" fmla="*/ 53 w 228"/>
                <a:gd name="T3" fmla="*/ 78 h 328"/>
                <a:gd name="T4" fmla="*/ 61 w 228"/>
                <a:gd name="T5" fmla="*/ 36 h 328"/>
                <a:gd name="T6" fmla="*/ 96 w 228"/>
                <a:gd name="T7" fmla="*/ 17 h 328"/>
                <a:gd name="T8" fmla="*/ 140 w 228"/>
                <a:gd name="T9" fmla="*/ 78 h 328"/>
                <a:gd name="T10" fmla="*/ 132 w 228"/>
                <a:gd name="T11" fmla="*/ 120 h 328"/>
                <a:gd name="T12" fmla="*/ 96 w 228"/>
                <a:gd name="T13" fmla="*/ 140 h 328"/>
                <a:gd name="T14" fmla="*/ 39 w 228"/>
                <a:gd name="T15" fmla="*/ 159 h 328"/>
                <a:gd name="T16" fmla="*/ 47 w 228"/>
                <a:gd name="T17" fmla="*/ 136 h 328"/>
                <a:gd name="T18" fmla="*/ 96 w 228"/>
                <a:gd name="T19" fmla="*/ 151 h 328"/>
                <a:gd name="T20" fmla="*/ 177 w 228"/>
                <a:gd name="T21" fmla="*/ 78 h 328"/>
                <a:gd name="T22" fmla="*/ 157 w 228"/>
                <a:gd name="T23" fmla="*/ 30 h 328"/>
                <a:gd name="T24" fmla="*/ 202 w 228"/>
                <a:gd name="T25" fmla="*/ 11 h 328"/>
                <a:gd name="T26" fmla="*/ 207 w 228"/>
                <a:gd name="T27" fmla="*/ 11 h 328"/>
                <a:gd name="T28" fmla="*/ 199 w 228"/>
                <a:gd name="T29" fmla="*/ 24 h 328"/>
                <a:gd name="T30" fmla="*/ 213 w 228"/>
                <a:gd name="T31" fmla="*/ 39 h 328"/>
                <a:gd name="T32" fmla="*/ 228 w 228"/>
                <a:gd name="T33" fmla="*/ 24 h 328"/>
                <a:gd name="T34" fmla="*/ 202 w 228"/>
                <a:gd name="T35" fmla="*/ 0 h 328"/>
                <a:gd name="T36" fmla="*/ 149 w 228"/>
                <a:gd name="T37" fmla="*/ 23 h 328"/>
                <a:gd name="T38" fmla="*/ 96 w 228"/>
                <a:gd name="T39" fmla="*/ 5 h 328"/>
                <a:gd name="T40" fmla="*/ 16 w 228"/>
                <a:gd name="T41" fmla="*/ 78 h 328"/>
                <a:gd name="T42" fmla="*/ 39 w 228"/>
                <a:gd name="T43" fmla="*/ 129 h 328"/>
                <a:gd name="T44" fmla="*/ 24 w 228"/>
                <a:gd name="T45" fmla="*/ 171 h 328"/>
                <a:gd name="T46" fmla="*/ 46 w 228"/>
                <a:gd name="T47" fmla="*/ 215 h 328"/>
                <a:gd name="T48" fmla="*/ 0 w 228"/>
                <a:gd name="T49" fmla="*/ 265 h 328"/>
                <a:gd name="T50" fmla="*/ 110 w 228"/>
                <a:gd name="T51" fmla="*/ 328 h 328"/>
                <a:gd name="T52" fmla="*/ 221 w 228"/>
                <a:gd name="T53" fmla="*/ 264 h 328"/>
                <a:gd name="T54" fmla="*/ 188 w 228"/>
                <a:gd name="T55" fmla="*/ 207 h 328"/>
                <a:gd name="T56" fmla="*/ 102 w 228"/>
                <a:gd name="T57" fmla="*/ 193 h 328"/>
                <a:gd name="T58" fmla="*/ 65 w 228"/>
                <a:gd name="T59" fmla="*/ 193 h 328"/>
                <a:gd name="T60" fmla="*/ 39 w 228"/>
                <a:gd name="T61" fmla="*/ 159 h 328"/>
                <a:gd name="T62" fmla="*/ 110 w 228"/>
                <a:gd name="T63" fmla="*/ 317 h 328"/>
                <a:gd name="T64" fmla="*/ 26 w 228"/>
                <a:gd name="T65" fmla="*/ 265 h 328"/>
                <a:gd name="T66" fmla="*/ 67 w 228"/>
                <a:gd name="T67" fmla="*/ 222 h 328"/>
                <a:gd name="T68" fmla="*/ 96 w 228"/>
                <a:gd name="T69" fmla="*/ 222 h 328"/>
                <a:gd name="T70" fmla="*/ 195 w 228"/>
                <a:gd name="T71" fmla="*/ 265 h 328"/>
                <a:gd name="T72" fmla="*/ 110 w 228"/>
                <a:gd name="T73" fmla="*/ 31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328">
                  <a:moveTo>
                    <a:pt x="96" y="140"/>
                  </a:moveTo>
                  <a:cubicBezTo>
                    <a:pt x="53" y="140"/>
                    <a:pt x="53" y="90"/>
                    <a:pt x="53" y="78"/>
                  </a:cubicBezTo>
                  <a:cubicBezTo>
                    <a:pt x="53" y="65"/>
                    <a:pt x="54" y="49"/>
                    <a:pt x="61" y="36"/>
                  </a:cubicBezTo>
                  <a:cubicBezTo>
                    <a:pt x="65" y="30"/>
                    <a:pt x="77" y="17"/>
                    <a:pt x="96" y="17"/>
                  </a:cubicBezTo>
                  <a:cubicBezTo>
                    <a:pt x="140" y="17"/>
                    <a:pt x="140" y="66"/>
                    <a:pt x="140" y="78"/>
                  </a:cubicBezTo>
                  <a:cubicBezTo>
                    <a:pt x="140" y="91"/>
                    <a:pt x="139" y="107"/>
                    <a:pt x="132" y="120"/>
                  </a:cubicBezTo>
                  <a:cubicBezTo>
                    <a:pt x="128" y="126"/>
                    <a:pt x="116" y="140"/>
                    <a:pt x="96" y="140"/>
                  </a:cubicBezTo>
                  <a:close/>
                  <a:moveTo>
                    <a:pt x="39" y="159"/>
                  </a:moveTo>
                  <a:cubicBezTo>
                    <a:pt x="39" y="157"/>
                    <a:pt x="39" y="146"/>
                    <a:pt x="47" y="136"/>
                  </a:cubicBezTo>
                  <a:cubicBezTo>
                    <a:pt x="67" y="150"/>
                    <a:pt x="87" y="151"/>
                    <a:pt x="96" y="151"/>
                  </a:cubicBezTo>
                  <a:cubicBezTo>
                    <a:pt x="143" y="151"/>
                    <a:pt x="177" y="117"/>
                    <a:pt x="177" y="78"/>
                  </a:cubicBezTo>
                  <a:cubicBezTo>
                    <a:pt x="177" y="60"/>
                    <a:pt x="169" y="41"/>
                    <a:pt x="157" y="30"/>
                  </a:cubicBezTo>
                  <a:cubicBezTo>
                    <a:pt x="175" y="13"/>
                    <a:pt x="193" y="11"/>
                    <a:pt x="202" y="11"/>
                  </a:cubicBezTo>
                  <a:cubicBezTo>
                    <a:pt x="203" y="11"/>
                    <a:pt x="205" y="11"/>
                    <a:pt x="207" y="11"/>
                  </a:cubicBezTo>
                  <a:cubicBezTo>
                    <a:pt x="201" y="13"/>
                    <a:pt x="199" y="19"/>
                    <a:pt x="199" y="24"/>
                  </a:cubicBezTo>
                  <a:cubicBezTo>
                    <a:pt x="199" y="33"/>
                    <a:pt x="205" y="39"/>
                    <a:pt x="213" y="39"/>
                  </a:cubicBezTo>
                  <a:cubicBezTo>
                    <a:pt x="218" y="39"/>
                    <a:pt x="228" y="35"/>
                    <a:pt x="228" y="24"/>
                  </a:cubicBezTo>
                  <a:cubicBezTo>
                    <a:pt x="228" y="16"/>
                    <a:pt x="222" y="0"/>
                    <a:pt x="202" y="0"/>
                  </a:cubicBezTo>
                  <a:cubicBezTo>
                    <a:pt x="192" y="0"/>
                    <a:pt x="170" y="3"/>
                    <a:pt x="149" y="23"/>
                  </a:cubicBezTo>
                  <a:cubicBezTo>
                    <a:pt x="128" y="7"/>
                    <a:pt x="107" y="5"/>
                    <a:pt x="96" y="5"/>
                  </a:cubicBezTo>
                  <a:cubicBezTo>
                    <a:pt x="50" y="5"/>
                    <a:pt x="16" y="39"/>
                    <a:pt x="16" y="78"/>
                  </a:cubicBezTo>
                  <a:cubicBezTo>
                    <a:pt x="16" y="100"/>
                    <a:pt x="27" y="119"/>
                    <a:pt x="39" y="129"/>
                  </a:cubicBezTo>
                  <a:cubicBezTo>
                    <a:pt x="33" y="137"/>
                    <a:pt x="24" y="153"/>
                    <a:pt x="24" y="171"/>
                  </a:cubicBezTo>
                  <a:cubicBezTo>
                    <a:pt x="24" y="186"/>
                    <a:pt x="30" y="205"/>
                    <a:pt x="46" y="215"/>
                  </a:cubicBezTo>
                  <a:cubicBezTo>
                    <a:pt x="16" y="224"/>
                    <a:pt x="0" y="245"/>
                    <a:pt x="0" y="265"/>
                  </a:cubicBezTo>
                  <a:cubicBezTo>
                    <a:pt x="0" y="301"/>
                    <a:pt x="49" y="328"/>
                    <a:pt x="110" y="328"/>
                  </a:cubicBezTo>
                  <a:cubicBezTo>
                    <a:pt x="169" y="328"/>
                    <a:pt x="221" y="303"/>
                    <a:pt x="221" y="264"/>
                  </a:cubicBezTo>
                  <a:cubicBezTo>
                    <a:pt x="221" y="246"/>
                    <a:pt x="214" y="221"/>
                    <a:pt x="188" y="207"/>
                  </a:cubicBezTo>
                  <a:cubicBezTo>
                    <a:pt x="162" y="193"/>
                    <a:pt x="133" y="193"/>
                    <a:pt x="102" y="193"/>
                  </a:cubicBezTo>
                  <a:cubicBezTo>
                    <a:pt x="90" y="193"/>
                    <a:pt x="69" y="193"/>
                    <a:pt x="65" y="193"/>
                  </a:cubicBezTo>
                  <a:cubicBezTo>
                    <a:pt x="49" y="191"/>
                    <a:pt x="39" y="175"/>
                    <a:pt x="39" y="159"/>
                  </a:cubicBezTo>
                  <a:close/>
                  <a:moveTo>
                    <a:pt x="110" y="317"/>
                  </a:moveTo>
                  <a:cubicBezTo>
                    <a:pt x="60" y="317"/>
                    <a:pt x="26" y="291"/>
                    <a:pt x="26" y="265"/>
                  </a:cubicBezTo>
                  <a:cubicBezTo>
                    <a:pt x="26" y="242"/>
                    <a:pt x="45" y="224"/>
                    <a:pt x="67" y="222"/>
                  </a:cubicBezTo>
                  <a:lnTo>
                    <a:pt x="96" y="222"/>
                  </a:lnTo>
                  <a:cubicBezTo>
                    <a:pt x="139" y="222"/>
                    <a:pt x="195" y="222"/>
                    <a:pt x="195" y="265"/>
                  </a:cubicBezTo>
                  <a:cubicBezTo>
                    <a:pt x="195" y="292"/>
                    <a:pt x="159" y="317"/>
                    <a:pt x="110" y="3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D57B5DD-0BFA-468B-B383-772D24885653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4284662" y="2779713"/>
              <a:ext cx="100013" cy="12223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3 w 193"/>
                <a:gd name="T27" fmla="*/ 217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0CF3269D-BFA8-4C4E-8D9D-3E70378B729B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4400550" y="2781300"/>
              <a:ext cx="130175" cy="117475"/>
            </a:xfrm>
            <a:custGeom>
              <a:avLst/>
              <a:gdLst>
                <a:gd name="T0" fmla="*/ 39 w 251"/>
                <a:gd name="T1" fmla="*/ 49 h 221"/>
                <a:gd name="T2" fmla="*/ 39 w 251"/>
                <a:gd name="T3" fmla="*/ 183 h 221"/>
                <a:gd name="T4" fmla="*/ 0 w 251"/>
                <a:gd name="T5" fmla="*/ 205 h 221"/>
                <a:gd name="T6" fmla="*/ 0 w 251"/>
                <a:gd name="T7" fmla="*/ 221 h 221"/>
                <a:gd name="T8" fmla="*/ 56 w 251"/>
                <a:gd name="T9" fmla="*/ 219 h 221"/>
                <a:gd name="T10" fmla="*/ 112 w 251"/>
                <a:gd name="T11" fmla="*/ 221 h 221"/>
                <a:gd name="T12" fmla="*/ 112 w 251"/>
                <a:gd name="T13" fmla="*/ 205 h 221"/>
                <a:gd name="T14" fmla="*/ 73 w 251"/>
                <a:gd name="T15" fmla="*/ 183 h 221"/>
                <a:gd name="T16" fmla="*/ 73 w 251"/>
                <a:gd name="T17" fmla="*/ 91 h 221"/>
                <a:gd name="T18" fmla="*/ 141 w 251"/>
                <a:gd name="T19" fmla="*/ 11 h 221"/>
                <a:gd name="T20" fmla="*/ 178 w 251"/>
                <a:gd name="T21" fmla="*/ 66 h 221"/>
                <a:gd name="T22" fmla="*/ 178 w 251"/>
                <a:gd name="T23" fmla="*/ 183 h 221"/>
                <a:gd name="T24" fmla="*/ 139 w 251"/>
                <a:gd name="T25" fmla="*/ 205 h 221"/>
                <a:gd name="T26" fmla="*/ 139 w 251"/>
                <a:gd name="T27" fmla="*/ 221 h 221"/>
                <a:gd name="T28" fmla="*/ 195 w 251"/>
                <a:gd name="T29" fmla="*/ 219 h 221"/>
                <a:gd name="T30" fmla="*/ 251 w 251"/>
                <a:gd name="T31" fmla="*/ 221 h 221"/>
                <a:gd name="T32" fmla="*/ 251 w 251"/>
                <a:gd name="T33" fmla="*/ 205 h 221"/>
                <a:gd name="T34" fmla="*/ 212 w 251"/>
                <a:gd name="T35" fmla="*/ 190 h 221"/>
                <a:gd name="T36" fmla="*/ 212 w 251"/>
                <a:gd name="T37" fmla="*/ 95 h 221"/>
                <a:gd name="T38" fmla="*/ 197 w 251"/>
                <a:gd name="T39" fmla="*/ 18 h 221"/>
                <a:gd name="T40" fmla="*/ 144 w 251"/>
                <a:gd name="T41" fmla="*/ 0 h 221"/>
                <a:gd name="T42" fmla="*/ 70 w 251"/>
                <a:gd name="T43" fmla="*/ 52 h 221"/>
                <a:gd name="T44" fmla="*/ 70 w 251"/>
                <a:gd name="T45" fmla="*/ 0 h 221"/>
                <a:gd name="T46" fmla="*/ 0 w 251"/>
                <a:gd name="T47" fmla="*/ 6 h 221"/>
                <a:gd name="T48" fmla="*/ 0 w 251"/>
                <a:gd name="T49" fmla="*/ 21 h 221"/>
                <a:gd name="T50" fmla="*/ 39 w 251"/>
                <a:gd name="T5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1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3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1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1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2F03BC3-302D-4B8B-A3CD-0276B28C26F0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533900" y="2735263"/>
              <a:ext cx="82550" cy="166688"/>
            </a:xfrm>
            <a:custGeom>
              <a:avLst/>
              <a:gdLst>
                <a:gd name="T0" fmla="*/ 76 w 156"/>
                <a:gd name="T1" fmla="*/ 107 h 312"/>
                <a:gd name="T2" fmla="*/ 148 w 156"/>
                <a:gd name="T3" fmla="*/ 107 h 312"/>
                <a:gd name="T4" fmla="*/ 148 w 156"/>
                <a:gd name="T5" fmla="*/ 92 h 312"/>
                <a:gd name="T6" fmla="*/ 76 w 156"/>
                <a:gd name="T7" fmla="*/ 92 h 312"/>
                <a:gd name="T8" fmla="*/ 76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6 w 156"/>
                <a:gd name="T21" fmla="*/ 312 h 312"/>
                <a:gd name="T22" fmla="*/ 156 w 156"/>
                <a:gd name="T23" fmla="*/ 245 h 312"/>
                <a:gd name="T24" fmla="*/ 156 w 156"/>
                <a:gd name="T25" fmla="*/ 216 h 312"/>
                <a:gd name="T26" fmla="*/ 143 w 156"/>
                <a:gd name="T27" fmla="*/ 216 h 312"/>
                <a:gd name="T28" fmla="*/ 143 w 156"/>
                <a:gd name="T29" fmla="*/ 244 h 312"/>
                <a:gd name="T30" fmla="*/ 110 w 156"/>
                <a:gd name="T31" fmla="*/ 300 h 312"/>
                <a:gd name="T32" fmla="*/ 76 w 156"/>
                <a:gd name="T33" fmla="*/ 246 h 312"/>
                <a:gd name="T34" fmla="*/ 76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6" y="107"/>
                  </a:moveTo>
                  <a:lnTo>
                    <a:pt x="148" y="107"/>
                  </a:lnTo>
                  <a:lnTo>
                    <a:pt x="148" y="92"/>
                  </a:lnTo>
                  <a:lnTo>
                    <a:pt x="76" y="92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8" y="312"/>
                    <a:pt x="106" y="312"/>
                  </a:cubicBezTo>
                  <a:cubicBezTo>
                    <a:pt x="142" y="312"/>
                    <a:pt x="156" y="277"/>
                    <a:pt x="156" y="245"/>
                  </a:cubicBezTo>
                  <a:lnTo>
                    <a:pt x="156" y="216"/>
                  </a:lnTo>
                  <a:lnTo>
                    <a:pt x="143" y="216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6" y="300"/>
                    <a:pt x="76" y="254"/>
                    <a:pt x="76" y="246"/>
                  </a:cubicBezTo>
                  <a:lnTo>
                    <a:pt x="76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C7421C6-B400-4E13-893B-02A3ADB9F499}"/>
                </a:ext>
              </a:extLst>
            </p:cNvPr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4652962" y="2784475"/>
              <a:ext cx="26988" cy="114300"/>
            </a:xfrm>
            <a:custGeom>
              <a:avLst/>
              <a:gdLst>
                <a:gd name="T0" fmla="*/ 53 w 53"/>
                <a:gd name="T1" fmla="*/ 26 h 215"/>
                <a:gd name="T2" fmla="*/ 26 w 53"/>
                <a:gd name="T3" fmla="*/ 0 h 215"/>
                <a:gd name="T4" fmla="*/ 0 w 53"/>
                <a:gd name="T5" fmla="*/ 26 h 215"/>
                <a:gd name="T6" fmla="*/ 26 w 53"/>
                <a:gd name="T7" fmla="*/ 52 h 215"/>
                <a:gd name="T8" fmla="*/ 53 w 53"/>
                <a:gd name="T9" fmla="*/ 26 h 215"/>
                <a:gd name="T10" fmla="*/ 53 w 53"/>
                <a:gd name="T11" fmla="*/ 188 h 215"/>
                <a:gd name="T12" fmla="*/ 26 w 53"/>
                <a:gd name="T13" fmla="*/ 162 h 215"/>
                <a:gd name="T14" fmla="*/ 0 w 53"/>
                <a:gd name="T15" fmla="*/ 188 h 215"/>
                <a:gd name="T16" fmla="*/ 26 w 53"/>
                <a:gd name="T17" fmla="*/ 215 h 215"/>
                <a:gd name="T18" fmla="*/ 53 w 53"/>
                <a:gd name="T19" fmla="*/ 18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1"/>
                    <a:pt x="41" y="0"/>
                    <a:pt x="26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1" y="52"/>
                    <a:pt x="53" y="40"/>
                    <a:pt x="53" y="26"/>
                  </a:cubicBezTo>
                  <a:close/>
                  <a:moveTo>
                    <a:pt x="53" y="188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8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3D0B493E-0E3F-4FD9-8B96-1AC276CAD2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4900612" y="2540000"/>
              <a:ext cx="85725" cy="177800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7 h 332"/>
                <a:gd name="T8" fmla="*/ 66 w 165"/>
                <a:gd name="T9" fmla="*/ 34 h 332"/>
                <a:gd name="T10" fmla="*/ 66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40" y="47"/>
                    <a:pt x="66" y="34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7C41D0DC-3213-49EF-ADF1-1B227AE063E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805362" y="2827338"/>
              <a:ext cx="273050" cy="95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0F65FB78-EE23-4C51-980B-73DC17591B86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4813300" y="2963863"/>
              <a:ext cx="141288" cy="122238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2 h 226"/>
                <a:gd name="T4" fmla="*/ 39 w 270"/>
                <a:gd name="T5" fmla="*/ 226 h 226"/>
                <a:gd name="T6" fmla="*/ 58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6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6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5 w 270"/>
                <a:gd name="T47" fmla="*/ 28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0 h 226"/>
                <a:gd name="T54" fmla="*/ 51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9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6" y="97"/>
                  </a:cubicBezTo>
                  <a:cubicBezTo>
                    <a:pt x="88" y="88"/>
                    <a:pt x="92" y="74"/>
                    <a:pt x="93" y="72"/>
                  </a:cubicBezTo>
                  <a:cubicBezTo>
                    <a:pt x="100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4" y="174"/>
                    <a:pt x="164" y="180"/>
                    <a:pt x="164" y="185"/>
                  </a:cubicBezTo>
                  <a:cubicBezTo>
                    <a:pt x="164" y="208"/>
                    <a:pt x="181" y="226"/>
                    <a:pt x="205" y="226"/>
                  </a:cubicBezTo>
                  <a:cubicBezTo>
                    <a:pt x="251" y="226"/>
                    <a:pt x="270" y="153"/>
                    <a:pt x="270" y="149"/>
                  </a:cubicBezTo>
                  <a:cubicBezTo>
                    <a:pt x="270" y="144"/>
                    <a:pt x="265" y="144"/>
                    <a:pt x="264" y="144"/>
                  </a:cubicBezTo>
                  <a:cubicBezTo>
                    <a:pt x="259" y="144"/>
                    <a:pt x="259" y="146"/>
                    <a:pt x="256" y="153"/>
                  </a:cubicBezTo>
                  <a:cubicBezTo>
                    <a:pt x="246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9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7"/>
                    <a:pt x="233" y="82"/>
                    <a:pt x="233" y="53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6" y="32"/>
                    <a:pt x="98" y="43"/>
                  </a:cubicBezTo>
                  <a:cubicBezTo>
                    <a:pt x="95" y="15"/>
                    <a:pt x="75" y="0"/>
                    <a:pt x="52" y="0"/>
                  </a:cubicBezTo>
                  <a:cubicBezTo>
                    <a:pt x="29" y="0"/>
                    <a:pt x="20" y="19"/>
                    <a:pt x="15" y="28"/>
                  </a:cubicBezTo>
                  <a:cubicBezTo>
                    <a:pt x="7" y="45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0" y="11"/>
                    <a:pt x="66" y="17"/>
                    <a:pt x="66" y="34"/>
                  </a:cubicBezTo>
                  <a:cubicBezTo>
                    <a:pt x="66" y="44"/>
                    <a:pt x="64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B20F36C4-4771-43D4-B2C6-B791FC1D5EDF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4973637" y="2881313"/>
              <a:ext cx="79375" cy="123825"/>
            </a:xfrm>
            <a:custGeom>
              <a:avLst/>
              <a:gdLst>
                <a:gd name="T0" fmla="*/ 154 w 154"/>
                <a:gd name="T1" fmla="*/ 168 h 232"/>
                <a:gd name="T2" fmla="*/ 143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5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2 h 232"/>
                <a:gd name="T18" fmla="*/ 19 w 154"/>
                <a:gd name="T19" fmla="*/ 82 h 232"/>
                <a:gd name="T20" fmla="*/ 37 w 154"/>
                <a:gd name="T21" fmla="*/ 63 h 232"/>
                <a:gd name="T22" fmla="*/ 17 w 154"/>
                <a:gd name="T23" fmla="*/ 45 h 232"/>
                <a:gd name="T24" fmla="*/ 68 w 154"/>
                <a:gd name="T25" fmla="*/ 12 h 232"/>
                <a:gd name="T26" fmla="*/ 121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4" y="160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8" y="12"/>
                  </a:cubicBezTo>
                  <a:cubicBezTo>
                    <a:pt x="102" y="12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9590245D-4C0F-42A7-BDE7-9F0547BE33D4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2547937" y="3249613"/>
              <a:ext cx="173038" cy="241300"/>
            </a:xfrm>
            <a:custGeom>
              <a:avLst/>
              <a:gdLst>
                <a:gd name="T0" fmla="*/ 133 w 334"/>
                <a:gd name="T1" fmla="*/ 343 h 448"/>
                <a:gd name="T2" fmla="*/ 50 w 334"/>
                <a:gd name="T3" fmla="*/ 182 h 448"/>
                <a:gd name="T4" fmla="*/ 165 w 334"/>
                <a:gd name="T5" fmla="*/ 12 h 448"/>
                <a:gd name="T6" fmla="*/ 282 w 334"/>
                <a:gd name="T7" fmla="*/ 182 h 448"/>
                <a:gd name="T8" fmla="*/ 223 w 334"/>
                <a:gd name="T9" fmla="*/ 330 h 448"/>
                <a:gd name="T10" fmla="*/ 166 w 334"/>
                <a:gd name="T11" fmla="*/ 278 h 448"/>
                <a:gd name="T12" fmla="*/ 126 w 334"/>
                <a:gd name="T13" fmla="*/ 319 h 448"/>
                <a:gd name="T14" fmla="*/ 133 w 334"/>
                <a:gd name="T15" fmla="*/ 343 h 448"/>
                <a:gd name="T16" fmla="*/ 210 w 334"/>
                <a:gd name="T17" fmla="*/ 338 h 448"/>
                <a:gd name="T18" fmla="*/ 166 w 334"/>
                <a:gd name="T19" fmla="*/ 350 h 448"/>
                <a:gd name="T20" fmla="*/ 137 w 334"/>
                <a:gd name="T21" fmla="*/ 319 h 448"/>
                <a:gd name="T22" fmla="*/ 166 w 334"/>
                <a:gd name="T23" fmla="*/ 289 h 448"/>
                <a:gd name="T24" fmla="*/ 210 w 334"/>
                <a:gd name="T25" fmla="*/ 338 h 448"/>
                <a:gd name="T26" fmla="*/ 230 w 334"/>
                <a:gd name="T27" fmla="*/ 348 h 448"/>
                <a:gd name="T28" fmla="*/ 332 w 334"/>
                <a:gd name="T29" fmla="*/ 182 h 448"/>
                <a:gd name="T30" fmla="*/ 165 w 334"/>
                <a:gd name="T31" fmla="*/ 0 h 448"/>
                <a:gd name="T32" fmla="*/ 0 w 334"/>
                <a:gd name="T33" fmla="*/ 182 h 448"/>
                <a:gd name="T34" fmla="*/ 166 w 334"/>
                <a:gd name="T35" fmla="*/ 362 h 448"/>
                <a:gd name="T36" fmla="*/ 213 w 334"/>
                <a:gd name="T37" fmla="*/ 355 h 448"/>
                <a:gd name="T38" fmla="*/ 274 w 334"/>
                <a:gd name="T39" fmla="*/ 448 h 448"/>
                <a:gd name="T40" fmla="*/ 334 w 334"/>
                <a:gd name="T41" fmla="*/ 356 h 448"/>
                <a:gd name="T42" fmla="*/ 329 w 334"/>
                <a:gd name="T43" fmla="*/ 346 h 448"/>
                <a:gd name="T44" fmla="*/ 324 w 334"/>
                <a:gd name="T45" fmla="*/ 355 h 448"/>
                <a:gd name="T46" fmla="*/ 278 w 334"/>
                <a:gd name="T47" fmla="*/ 397 h 448"/>
                <a:gd name="T48" fmla="*/ 230 w 334"/>
                <a:gd name="T49" fmla="*/ 3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4" h="448">
                  <a:moveTo>
                    <a:pt x="133" y="343"/>
                  </a:moveTo>
                  <a:cubicBezTo>
                    <a:pt x="106" y="333"/>
                    <a:pt x="50" y="297"/>
                    <a:pt x="50" y="182"/>
                  </a:cubicBezTo>
                  <a:cubicBezTo>
                    <a:pt x="50" y="53"/>
                    <a:pt x="120" y="12"/>
                    <a:pt x="165" y="12"/>
                  </a:cubicBezTo>
                  <a:cubicBezTo>
                    <a:pt x="214" y="12"/>
                    <a:pt x="282" y="55"/>
                    <a:pt x="282" y="182"/>
                  </a:cubicBezTo>
                  <a:cubicBezTo>
                    <a:pt x="282" y="221"/>
                    <a:pt x="276" y="292"/>
                    <a:pt x="223" y="330"/>
                  </a:cubicBezTo>
                  <a:cubicBezTo>
                    <a:pt x="212" y="303"/>
                    <a:pt x="196" y="278"/>
                    <a:pt x="166" y="278"/>
                  </a:cubicBezTo>
                  <a:cubicBezTo>
                    <a:pt x="141" y="278"/>
                    <a:pt x="126" y="299"/>
                    <a:pt x="126" y="319"/>
                  </a:cubicBezTo>
                  <a:cubicBezTo>
                    <a:pt x="126" y="333"/>
                    <a:pt x="132" y="342"/>
                    <a:pt x="133" y="343"/>
                  </a:cubicBezTo>
                  <a:close/>
                  <a:moveTo>
                    <a:pt x="210" y="338"/>
                  </a:moveTo>
                  <a:cubicBezTo>
                    <a:pt x="193" y="348"/>
                    <a:pt x="177" y="350"/>
                    <a:pt x="166" y="350"/>
                  </a:cubicBezTo>
                  <a:cubicBezTo>
                    <a:pt x="141" y="350"/>
                    <a:pt x="137" y="327"/>
                    <a:pt x="137" y="319"/>
                  </a:cubicBezTo>
                  <a:cubicBezTo>
                    <a:pt x="137" y="305"/>
                    <a:pt x="147" y="289"/>
                    <a:pt x="166" y="289"/>
                  </a:cubicBezTo>
                  <a:cubicBezTo>
                    <a:pt x="193" y="289"/>
                    <a:pt x="204" y="310"/>
                    <a:pt x="210" y="338"/>
                  </a:cubicBezTo>
                  <a:close/>
                  <a:moveTo>
                    <a:pt x="230" y="348"/>
                  </a:moveTo>
                  <a:cubicBezTo>
                    <a:pt x="289" y="321"/>
                    <a:pt x="332" y="258"/>
                    <a:pt x="332" y="182"/>
                  </a:cubicBezTo>
                  <a:cubicBezTo>
                    <a:pt x="332" y="81"/>
                    <a:pt x="256" y="0"/>
                    <a:pt x="165" y="0"/>
                  </a:cubicBezTo>
                  <a:cubicBezTo>
                    <a:pt x="76" y="0"/>
                    <a:pt x="0" y="80"/>
                    <a:pt x="0" y="182"/>
                  </a:cubicBezTo>
                  <a:cubicBezTo>
                    <a:pt x="0" y="283"/>
                    <a:pt x="75" y="362"/>
                    <a:pt x="166" y="362"/>
                  </a:cubicBezTo>
                  <a:cubicBezTo>
                    <a:pt x="181" y="362"/>
                    <a:pt x="199" y="359"/>
                    <a:pt x="213" y="355"/>
                  </a:cubicBezTo>
                  <a:cubicBezTo>
                    <a:pt x="221" y="402"/>
                    <a:pt x="228" y="448"/>
                    <a:pt x="274" y="448"/>
                  </a:cubicBezTo>
                  <a:cubicBezTo>
                    <a:pt x="325" y="448"/>
                    <a:pt x="334" y="382"/>
                    <a:pt x="334" y="356"/>
                  </a:cubicBezTo>
                  <a:cubicBezTo>
                    <a:pt x="334" y="351"/>
                    <a:pt x="334" y="346"/>
                    <a:pt x="329" y="346"/>
                  </a:cubicBezTo>
                  <a:cubicBezTo>
                    <a:pt x="325" y="346"/>
                    <a:pt x="324" y="350"/>
                    <a:pt x="324" y="355"/>
                  </a:cubicBezTo>
                  <a:cubicBezTo>
                    <a:pt x="321" y="382"/>
                    <a:pt x="300" y="397"/>
                    <a:pt x="278" y="397"/>
                  </a:cubicBezTo>
                  <a:cubicBezTo>
                    <a:pt x="255" y="397"/>
                    <a:pt x="242" y="380"/>
                    <a:pt x="230" y="3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F7BF954D-8934-4B06-9A6D-2A5B402639C5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2743200" y="3321050"/>
              <a:ext cx="130175" cy="120650"/>
            </a:xfrm>
            <a:custGeom>
              <a:avLst/>
              <a:gdLst>
                <a:gd name="T0" fmla="*/ 179 w 251"/>
                <a:gd name="T1" fmla="*/ 181 h 226"/>
                <a:gd name="T2" fmla="*/ 179 w 251"/>
                <a:gd name="T3" fmla="*/ 226 h 226"/>
                <a:gd name="T4" fmla="*/ 251 w 251"/>
                <a:gd name="T5" fmla="*/ 220 h 226"/>
                <a:gd name="T6" fmla="*/ 251 w 251"/>
                <a:gd name="T7" fmla="*/ 205 h 226"/>
                <a:gd name="T8" fmla="*/ 212 w 251"/>
                <a:gd name="T9" fmla="*/ 177 h 226"/>
                <a:gd name="T10" fmla="*/ 212 w 251"/>
                <a:gd name="T11" fmla="*/ 0 h 226"/>
                <a:gd name="T12" fmla="*/ 139 w 251"/>
                <a:gd name="T13" fmla="*/ 5 h 226"/>
                <a:gd name="T14" fmla="*/ 139 w 251"/>
                <a:gd name="T15" fmla="*/ 21 h 226"/>
                <a:gd name="T16" fmla="*/ 178 w 251"/>
                <a:gd name="T17" fmla="*/ 49 h 226"/>
                <a:gd name="T18" fmla="*/ 178 w 251"/>
                <a:gd name="T19" fmla="*/ 138 h 226"/>
                <a:gd name="T20" fmla="*/ 118 w 251"/>
                <a:gd name="T21" fmla="*/ 215 h 226"/>
                <a:gd name="T22" fmla="*/ 74 w 251"/>
                <a:gd name="T23" fmla="*/ 166 h 226"/>
                <a:gd name="T24" fmla="*/ 74 w 251"/>
                <a:gd name="T25" fmla="*/ 0 h 226"/>
                <a:gd name="T26" fmla="*/ 0 w 251"/>
                <a:gd name="T27" fmla="*/ 5 h 226"/>
                <a:gd name="T28" fmla="*/ 0 w 251"/>
                <a:gd name="T29" fmla="*/ 21 h 226"/>
                <a:gd name="T30" fmla="*/ 39 w 251"/>
                <a:gd name="T31" fmla="*/ 67 h 226"/>
                <a:gd name="T32" fmla="*/ 39 w 251"/>
                <a:gd name="T33" fmla="*/ 142 h 226"/>
                <a:gd name="T34" fmla="*/ 115 w 251"/>
                <a:gd name="T35" fmla="*/ 226 h 226"/>
                <a:gd name="T36" fmla="*/ 179 w 251"/>
                <a:gd name="T37" fmla="*/ 18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1" h="226">
                  <a:moveTo>
                    <a:pt x="179" y="181"/>
                  </a:moveTo>
                  <a:lnTo>
                    <a:pt x="179" y="226"/>
                  </a:lnTo>
                  <a:lnTo>
                    <a:pt x="251" y="220"/>
                  </a:lnTo>
                  <a:lnTo>
                    <a:pt x="251" y="205"/>
                  </a:lnTo>
                  <a:cubicBezTo>
                    <a:pt x="216" y="205"/>
                    <a:pt x="212" y="201"/>
                    <a:pt x="212" y="177"/>
                  </a:cubicBezTo>
                  <a:lnTo>
                    <a:pt x="212" y="0"/>
                  </a:lnTo>
                  <a:lnTo>
                    <a:pt x="139" y="5"/>
                  </a:lnTo>
                  <a:lnTo>
                    <a:pt x="139" y="21"/>
                  </a:lnTo>
                  <a:cubicBezTo>
                    <a:pt x="174" y="21"/>
                    <a:pt x="178" y="24"/>
                    <a:pt x="178" y="49"/>
                  </a:cubicBezTo>
                  <a:lnTo>
                    <a:pt x="178" y="138"/>
                  </a:lnTo>
                  <a:cubicBezTo>
                    <a:pt x="178" y="181"/>
                    <a:pt x="154" y="215"/>
                    <a:pt x="118" y="215"/>
                  </a:cubicBezTo>
                  <a:cubicBezTo>
                    <a:pt x="76" y="215"/>
                    <a:pt x="74" y="192"/>
                    <a:pt x="74" y="166"/>
                  </a:cubicBezTo>
                  <a:lnTo>
                    <a:pt x="74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9" y="21"/>
                    <a:pt x="39" y="22"/>
                    <a:pt x="39" y="67"/>
                  </a:cubicBezTo>
                  <a:lnTo>
                    <a:pt x="39" y="142"/>
                  </a:lnTo>
                  <a:cubicBezTo>
                    <a:pt x="39" y="181"/>
                    <a:pt x="39" y="226"/>
                    <a:pt x="115" y="226"/>
                  </a:cubicBezTo>
                  <a:cubicBezTo>
                    <a:pt x="143" y="226"/>
                    <a:pt x="165" y="212"/>
                    <a:pt x="179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A6F64765-D92C-4F10-A983-2F571AC5B359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2889250" y="3319463"/>
              <a:ext cx="117475" cy="122238"/>
            </a:xfrm>
            <a:custGeom>
              <a:avLst/>
              <a:gdLst>
                <a:gd name="T0" fmla="*/ 145 w 225"/>
                <a:gd name="T1" fmla="*/ 186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6 h 229"/>
                <a:gd name="T44" fmla="*/ 142 w 225"/>
                <a:gd name="T45" fmla="*/ 104 h 229"/>
                <a:gd name="T46" fmla="*/ 142 w 225"/>
                <a:gd name="T47" fmla="*/ 154 h 229"/>
                <a:gd name="T48" fmla="*/ 83 w 225"/>
                <a:gd name="T49" fmla="*/ 218 h 229"/>
                <a:gd name="T50" fmla="*/ 39 w 225"/>
                <a:gd name="T51" fmla="*/ 176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6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9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5"/>
                  </a:cubicBezTo>
                  <a:lnTo>
                    <a:pt x="142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5" y="186"/>
                  </a:cubicBezTo>
                  <a:close/>
                  <a:moveTo>
                    <a:pt x="142" y="104"/>
                  </a:moveTo>
                  <a:lnTo>
                    <a:pt x="142" y="154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9" y="200"/>
                    <a:pt x="39" y="176"/>
                  </a:cubicBezTo>
                  <a:cubicBezTo>
                    <a:pt x="39" y="148"/>
                    <a:pt x="60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D6DA59DA-EAA6-45B6-B281-AE0A2DEFAD88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3017837" y="3252788"/>
              <a:ext cx="128588" cy="188913"/>
            </a:xfrm>
            <a:custGeom>
              <a:avLst/>
              <a:gdLst>
                <a:gd name="T0" fmla="*/ 173 w 246"/>
                <a:gd name="T1" fmla="*/ 319 h 352"/>
                <a:gd name="T2" fmla="*/ 173 w 246"/>
                <a:gd name="T3" fmla="*/ 352 h 352"/>
                <a:gd name="T4" fmla="*/ 246 w 246"/>
                <a:gd name="T5" fmla="*/ 346 h 352"/>
                <a:gd name="T6" fmla="*/ 246 w 246"/>
                <a:gd name="T7" fmla="*/ 331 h 352"/>
                <a:gd name="T8" fmla="*/ 207 w 246"/>
                <a:gd name="T9" fmla="*/ 303 h 352"/>
                <a:gd name="T10" fmla="*/ 207 w 246"/>
                <a:gd name="T11" fmla="*/ 0 h 352"/>
                <a:gd name="T12" fmla="*/ 135 w 246"/>
                <a:gd name="T13" fmla="*/ 6 h 352"/>
                <a:gd name="T14" fmla="*/ 135 w 246"/>
                <a:gd name="T15" fmla="*/ 21 h 352"/>
                <a:gd name="T16" fmla="*/ 174 w 246"/>
                <a:gd name="T17" fmla="*/ 49 h 352"/>
                <a:gd name="T18" fmla="*/ 174 w 246"/>
                <a:gd name="T19" fmla="*/ 157 h 352"/>
                <a:gd name="T20" fmla="*/ 112 w 246"/>
                <a:gd name="T21" fmla="*/ 126 h 352"/>
                <a:gd name="T22" fmla="*/ 0 w 246"/>
                <a:gd name="T23" fmla="*/ 239 h 352"/>
                <a:gd name="T24" fmla="*/ 106 w 246"/>
                <a:gd name="T25" fmla="*/ 352 h 352"/>
                <a:gd name="T26" fmla="*/ 173 w 246"/>
                <a:gd name="T27" fmla="*/ 319 h 352"/>
                <a:gd name="T28" fmla="*/ 173 w 246"/>
                <a:gd name="T29" fmla="*/ 185 h 352"/>
                <a:gd name="T30" fmla="*/ 173 w 246"/>
                <a:gd name="T31" fmla="*/ 288 h 352"/>
                <a:gd name="T32" fmla="*/ 167 w 246"/>
                <a:gd name="T33" fmla="*/ 306 h 352"/>
                <a:gd name="T34" fmla="*/ 109 w 246"/>
                <a:gd name="T35" fmla="*/ 341 h 352"/>
                <a:gd name="T36" fmla="*/ 56 w 246"/>
                <a:gd name="T37" fmla="*/ 309 h 352"/>
                <a:gd name="T38" fmla="*/ 42 w 246"/>
                <a:gd name="T39" fmla="*/ 240 h 352"/>
                <a:gd name="T40" fmla="*/ 57 w 246"/>
                <a:gd name="T41" fmla="*/ 169 h 352"/>
                <a:gd name="T42" fmla="*/ 114 w 246"/>
                <a:gd name="T43" fmla="*/ 137 h 352"/>
                <a:gd name="T44" fmla="*/ 167 w 246"/>
                <a:gd name="T45" fmla="*/ 167 h 352"/>
                <a:gd name="T46" fmla="*/ 173 w 246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352">
                  <a:moveTo>
                    <a:pt x="173" y="319"/>
                  </a:moveTo>
                  <a:lnTo>
                    <a:pt x="173" y="352"/>
                  </a:lnTo>
                  <a:lnTo>
                    <a:pt x="246" y="346"/>
                  </a:lnTo>
                  <a:lnTo>
                    <a:pt x="246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5" y="6"/>
                  </a:lnTo>
                  <a:lnTo>
                    <a:pt x="135" y="21"/>
                  </a:lnTo>
                  <a:cubicBezTo>
                    <a:pt x="170" y="21"/>
                    <a:pt x="174" y="25"/>
                    <a:pt x="174" y="49"/>
                  </a:cubicBezTo>
                  <a:lnTo>
                    <a:pt x="174" y="157"/>
                  </a:lnTo>
                  <a:cubicBezTo>
                    <a:pt x="160" y="139"/>
                    <a:pt x="138" y="126"/>
                    <a:pt x="112" y="126"/>
                  </a:cubicBezTo>
                  <a:cubicBezTo>
                    <a:pt x="53" y="126"/>
                    <a:pt x="0" y="175"/>
                    <a:pt x="0" y="239"/>
                  </a:cubicBezTo>
                  <a:cubicBezTo>
                    <a:pt x="0" y="303"/>
                    <a:pt x="49" y="352"/>
                    <a:pt x="106" y="352"/>
                  </a:cubicBezTo>
                  <a:cubicBezTo>
                    <a:pt x="138" y="352"/>
                    <a:pt x="160" y="335"/>
                    <a:pt x="173" y="319"/>
                  </a:cubicBezTo>
                  <a:close/>
                  <a:moveTo>
                    <a:pt x="173" y="185"/>
                  </a:moveTo>
                  <a:lnTo>
                    <a:pt x="173" y="288"/>
                  </a:lnTo>
                  <a:cubicBezTo>
                    <a:pt x="173" y="297"/>
                    <a:pt x="173" y="298"/>
                    <a:pt x="167" y="306"/>
                  </a:cubicBezTo>
                  <a:cubicBezTo>
                    <a:pt x="152" y="330"/>
                    <a:pt x="130" y="341"/>
                    <a:pt x="109" y="341"/>
                  </a:cubicBezTo>
                  <a:cubicBezTo>
                    <a:pt x="86" y="341"/>
                    <a:pt x="68" y="328"/>
                    <a:pt x="56" y="309"/>
                  </a:cubicBezTo>
                  <a:cubicBezTo>
                    <a:pt x="43" y="289"/>
                    <a:pt x="42" y="260"/>
                    <a:pt x="42" y="240"/>
                  </a:cubicBezTo>
                  <a:cubicBezTo>
                    <a:pt x="42" y="221"/>
                    <a:pt x="43" y="191"/>
                    <a:pt x="57" y="169"/>
                  </a:cubicBezTo>
                  <a:cubicBezTo>
                    <a:pt x="68" y="153"/>
                    <a:pt x="87" y="137"/>
                    <a:pt x="114" y="137"/>
                  </a:cubicBezTo>
                  <a:cubicBezTo>
                    <a:pt x="131" y="137"/>
                    <a:pt x="152" y="144"/>
                    <a:pt x="167" y="167"/>
                  </a:cubicBezTo>
                  <a:cubicBezTo>
                    <a:pt x="173" y="175"/>
                    <a:pt x="173" y="176"/>
                    <a:pt x="173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279676C9-44B0-4D43-B3DD-903F97F20C5D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254375" y="3249613"/>
              <a:ext cx="158750" cy="195263"/>
            </a:xfrm>
            <a:custGeom>
              <a:avLst/>
              <a:gdLst>
                <a:gd name="T0" fmla="*/ 0 w 304"/>
                <a:gd name="T1" fmla="*/ 181 h 362"/>
                <a:gd name="T2" fmla="*/ 173 w 304"/>
                <a:gd name="T3" fmla="*/ 362 h 362"/>
                <a:gd name="T4" fmla="*/ 304 w 304"/>
                <a:gd name="T5" fmla="*/ 235 h 362"/>
                <a:gd name="T6" fmla="*/ 297 w 304"/>
                <a:gd name="T7" fmla="*/ 227 h 362"/>
                <a:gd name="T8" fmla="*/ 291 w 304"/>
                <a:gd name="T9" fmla="*/ 235 h 362"/>
                <a:gd name="T10" fmla="*/ 179 w 304"/>
                <a:gd name="T11" fmla="*/ 347 h 362"/>
                <a:gd name="T12" fmla="*/ 51 w 304"/>
                <a:gd name="T13" fmla="*/ 181 h 362"/>
                <a:gd name="T14" fmla="*/ 179 w 304"/>
                <a:gd name="T15" fmla="*/ 15 h 362"/>
                <a:gd name="T16" fmla="*/ 288 w 304"/>
                <a:gd name="T17" fmla="*/ 133 h 362"/>
                <a:gd name="T18" fmla="*/ 296 w 304"/>
                <a:gd name="T19" fmla="*/ 142 h 362"/>
                <a:gd name="T20" fmla="*/ 304 w 304"/>
                <a:gd name="T21" fmla="*/ 130 h 362"/>
                <a:gd name="T22" fmla="*/ 304 w 304"/>
                <a:gd name="T23" fmla="*/ 12 h 362"/>
                <a:gd name="T24" fmla="*/ 298 w 304"/>
                <a:gd name="T25" fmla="*/ 0 h 362"/>
                <a:gd name="T26" fmla="*/ 290 w 304"/>
                <a:gd name="T27" fmla="*/ 6 h 362"/>
                <a:gd name="T28" fmla="*/ 265 w 304"/>
                <a:gd name="T29" fmla="*/ 43 h 362"/>
                <a:gd name="T30" fmla="*/ 173 w 304"/>
                <a:gd name="T31" fmla="*/ 0 h 362"/>
                <a:gd name="T32" fmla="*/ 0 w 304"/>
                <a:gd name="T33" fmla="*/ 18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362">
                  <a:moveTo>
                    <a:pt x="0" y="181"/>
                  </a:moveTo>
                  <a:cubicBezTo>
                    <a:pt x="0" y="284"/>
                    <a:pt x="81" y="362"/>
                    <a:pt x="173" y="362"/>
                  </a:cubicBezTo>
                  <a:cubicBezTo>
                    <a:pt x="255" y="362"/>
                    <a:pt x="304" y="293"/>
                    <a:pt x="304" y="235"/>
                  </a:cubicBezTo>
                  <a:cubicBezTo>
                    <a:pt x="304" y="230"/>
                    <a:pt x="304" y="227"/>
                    <a:pt x="297" y="227"/>
                  </a:cubicBezTo>
                  <a:cubicBezTo>
                    <a:pt x="292" y="227"/>
                    <a:pt x="292" y="230"/>
                    <a:pt x="291" y="235"/>
                  </a:cubicBezTo>
                  <a:cubicBezTo>
                    <a:pt x="287" y="306"/>
                    <a:pt x="234" y="347"/>
                    <a:pt x="179" y="347"/>
                  </a:cubicBezTo>
                  <a:cubicBezTo>
                    <a:pt x="149" y="347"/>
                    <a:pt x="51" y="330"/>
                    <a:pt x="51" y="181"/>
                  </a:cubicBezTo>
                  <a:cubicBezTo>
                    <a:pt x="51" y="32"/>
                    <a:pt x="149" y="15"/>
                    <a:pt x="179" y="15"/>
                  </a:cubicBezTo>
                  <a:cubicBezTo>
                    <a:pt x="233" y="15"/>
                    <a:pt x="278" y="61"/>
                    <a:pt x="288" y="133"/>
                  </a:cubicBezTo>
                  <a:cubicBezTo>
                    <a:pt x="289" y="140"/>
                    <a:pt x="289" y="142"/>
                    <a:pt x="296" y="142"/>
                  </a:cubicBezTo>
                  <a:cubicBezTo>
                    <a:pt x="304" y="142"/>
                    <a:pt x="304" y="140"/>
                    <a:pt x="304" y="130"/>
                  </a:cubicBezTo>
                  <a:lnTo>
                    <a:pt x="304" y="12"/>
                  </a:lnTo>
                  <a:cubicBezTo>
                    <a:pt x="304" y="3"/>
                    <a:pt x="304" y="0"/>
                    <a:pt x="298" y="0"/>
                  </a:cubicBezTo>
                  <a:cubicBezTo>
                    <a:pt x="296" y="0"/>
                    <a:pt x="294" y="0"/>
                    <a:pt x="290" y="6"/>
                  </a:cubicBezTo>
                  <a:lnTo>
                    <a:pt x="265" y="43"/>
                  </a:lnTo>
                  <a:cubicBezTo>
                    <a:pt x="247" y="25"/>
                    <a:pt x="221" y="0"/>
                    <a:pt x="173" y="0"/>
                  </a:cubicBezTo>
                  <a:cubicBezTo>
                    <a:pt x="80" y="0"/>
                    <a:pt x="0" y="79"/>
                    <a:pt x="0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D68860E1-DF01-48FF-8C8C-E97E54CE2218}"/>
                </a:ext>
              </a:extLst>
            </p:cNvPr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3435350" y="3319463"/>
              <a:ext cx="114300" cy="122238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6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80 h 229"/>
                <a:gd name="T26" fmla="*/ 110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6"/>
                    <a:pt x="110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1D508A08-280F-4DC3-B0B2-15FBC219C0CC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3565525" y="3321050"/>
              <a:ext cx="130175" cy="117475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3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3 h 220"/>
                <a:gd name="T16" fmla="*/ 73 w 251"/>
                <a:gd name="T17" fmla="*/ 91 h 220"/>
                <a:gd name="T18" fmla="*/ 140 w 251"/>
                <a:gd name="T19" fmla="*/ 11 h 220"/>
                <a:gd name="T20" fmla="*/ 177 w 251"/>
                <a:gd name="T21" fmla="*/ 66 h 220"/>
                <a:gd name="T22" fmla="*/ 177 w 251"/>
                <a:gd name="T23" fmla="*/ 183 h 220"/>
                <a:gd name="T24" fmla="*/ 138 w 251"/>
                <a:gd name="T25" fmla="*/ 205 h 220"/>
                <a:gd name="T26" fmla="*/ 138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5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8CFD6B82-4104-4FBA-B4E1-681159D3335F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3698875" y="3322638"/>
              <a:ext cx="127000" cy="119063"/>
            </a:xfrm>
            <a:custGeom>
              <a:avLst/>
              <a:gdLst>
                <a:gd name="T0" fmla="*/ 198 w 244"/>
                <a:gd name="T1" fmla="*/ 49 h 221"/>
                <a:gd name="T2" fmla="*/ 244 w 244"/>
                <a:gd name="T3" fmla="*/ 16 h 221"/>
                <a:gd name="T4" fmla="*/ 244 w 244"/>
                <a:gd name="T5" fmla="*/ 0 h 221"/>
                <a:gd name="T6" fmla="*/ 207 w 244"/>
                <a:gd name="T7" fmla="*/ 2 h 221"/>
                <a:gd name="T8" fmla="*/ 163 w 244"/>
                <a:gd name="T9" fmla="*/ 0 h 221"/>
                <a:gd name="T10" fmla="*/ 163 w 244"/>
                <a:gd name="T11" fmla="*/ 16 h 221"/>
                <a:gd name="T12" fmla="*/ 187 w 244"/>
                <a:gd name="T13" fmla="*/ 37 h 221"/>
                <a:gd name="T14" fmla="*/ 184 w 244"/>
                <a:gd name="T15" fmla="*/ 49 h 221"/>
                <a:gd name="T16" fmla="*/ 133 w 244"/>
                <a:gd name="T17" fmla="*/ 177 h 221"/>
                <a:gd name="T18" fmla="*/ 77 w 244"/>
                <a:gd name="T19" fmla="*/ 37 h 221"/>
                <a:gd name="T20" fmla="*/ 74 w 244"/>
                <a:gd name="T21" fmla="*/ 29 h 221"/>
                <a:gd name="T22" fmla="*/ 103 w 244"/>
                <a:gd name="T23" fmla="*/ 16 h 221"/>
                <a:gd name="T24" fmla="*/ 103 w 244"/>
                <a:gd name="T25" fmla="*/ 0 h 221"/>
                <a:gd name="T26" fmla="*/ 49 w 244"/>
                <a:gd name="T27" fmla="*/ 2 h 221"/>
                <a:gd name="T28" fmla="*/ 0 w 244"/>
                <a:gd name="T29" fmla="*/ 0 h 221"/>
                <a:gd name="T30" fmla="*/ 0 w 244"/>
                <a:gd name="T31" fmla="*/ 16 h 221"/>
                <a:gd name="T32" fmla="*/ 40 w 244"/>
                <a:gd name="T33" fmla="*/ 34 h 221"/>
                <a:gd name="T34" fmla="*/ 112 w 244"/>
                <a:gd name="T35" fmla="*/ 211 h 221"/>
                <a:gd name="T36" fmla="*/ 122 w 244"/>
                <a:gd name="T37" fmla="*/ 221 h 221"/>
                <a:gd name="T38" fmla="*/ 133 w 244"/>
                <a:gd name="T39" fmla="*/ 211 h 221"/>
                <a:gd name="T40" fmla="*/ 198 w 244"/>
                <a:gd name="T4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221">
                  <a:moveTo>
                    <a:pt x="198" y="49"/>
                  </a:moveTo>
                  <a:cubicBezTo>
                    <a:pt x="203" y="38"/>
                    <a:pt x="211" y="16"/>
                    <a:pt x="244" y="16"/>
                  </a:cubicBezTo>
                  <a:lnTo>
                    <a:pt x="244" y="0"/>
                  </a:lnTo>
                  <a:cubicBezTo>
                    <a:pt x="233" y="1"/>
                    <a:pt x="218" y="2"/>
                    <a:pt x="207" y="2"/>
                  </a:cubicBezTo>
                  <a:cubicBezTo>
                    <a:pt x="195" y="2"/>
                    <a:pt x="172" y="1"/>
                    <a:pt x="163" y="0"/>
                  </a:cubicBezTo>
                  <a:lnTo>
                    <a:pt x="163" y="16"/>
                  </a:lnTo>
                  <a:cubicBezTo>
                    <a:pt x="182" y="16"/>
                    <a:pt x="187" y="28"/>
                    <a:pt x="187" y="37"/>
                  </a:cubicBezTo>
                  <a:cubicBezTo>
                    <a:pt x="187" y="42"/>
                    <a:pt x="186" y="44"/>
                    <a:pt x="184" y="49"/>
                  </a:cubicBezTo>
                  <a:lnTo>
                    <a:pt x="133" y="177"/>
                  </a:lnTo>
                  <a:lnTo>
                    <a:pt x="77" y="37"/>
                  </a:lnTo>
                  <a:cubicBezTo>
                    <a:pt x="74" y="31"/>
                    <a:pt x="74" y="30"/>
                    <a:pt x="74" y="29"/>
                  </a:cubicBezTo>
                  <a:cubicBezTo>
                    <a:pt x="74" y="16"/>
                    <a:pt x="94" y="16"/>
                    <a:pt x="103" y="16"/>
                  </a:cubicBezTo>
                  <a:lnTo>
                    <a:pt x="103" y="0"/>
                  </a:lnTo>
                  <a:cubicBezTo>
                    <a:pt x="88" y="1"/>
                    <a:pt x="60" y="2"/>
                    <a:pt x="49" y="2"/>
                  </a:cubicBezTo>
                  <a:cubicBezTo>
                    <a:pt x="35" y="2"/>
                    <a:pt x="15" y="1"/>
                    <a:pt x="0" y="0"/>
                  </a:cubicBezTo>
                  <a:lnTo>
                    <a:pt x="0" y="16"/>
                  </a:lnTo>
                  <a:cubicBezTo>
                    <a:pt x="32" y="16"/>
                    <a:pt x="34" y="19"/>
                    <a:pt x="40" y="34"/>
                  </a:cubicBezTo>
                  <a:lnTo>
                    <a:pt x="112" y="211"/>
                  </a:lnTo>
                  <a:cubicBezTo>
                    <a:pt x="115" y="218"/>
                    <a:pt x="116" y="221"/>
                    <a:pt x="122" y="221"/>
                  </a:cubicBezTo>
                  <a:cubicBezTo>
                    <a:pt x="129" y="221"/>
                    <a:pt x="131" y="216"/>
                    <a:pt x="133" y="211"/>
                  </a:cubicBezTo>
                  <a:lnTo>
                    <a:pt x="198" y="4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FF3D4651-45CE-4E79-9927-35AD93744A21}"/>
                </a:ext>
              </a:extLst>
            </p:cNvPr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3832225" y="3319463"/>
              <a:ext cx="100013" cy="12223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6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7BD8F556-92AD-4298-9711-7B83E460D940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946525" y="3321050"/>
              <a:ext cx="87313" cy="117475"/>
            </a:xfrm>
            <a:custGeom>
              <a:avLst/>
              <a:gdLst>
                <a:gd name="T0" fmla="*/ 69 w 167"/>
                <a:gd name="T1" fmla="*/ 55 h 220"/>
                <a:gd name="T2" fmla="*/ 69 w 167"/>
                <a:gd name="T3" fmla="*/ 0 h 220"/>
                <a:gd name="T4" fmla="*/ 0 w 167"/>
                <a:gd name="T5" fmla="*/ 5 h 220"/>
                <a:gd name="T6" fmla="*/ 0 w 167"/>
                <a:gd name="T7" fmla="*/ 21 h 220"/>
                <a:gd name="T8" fmla="*/ 38 w 167"/>
                <a:gd name="T9" fmla="*/ 49 h 220"/>
                <a:gd name="T10" fmla="*/ 38 w 167"/>
                <a:gd name="T11" fmla="*/ 183 h 220"/>
                <a:gd name="T12" fmla="*/ 0 w 167"/>
                <a:gd name="T13" fmla="*/ 205 h 220"/>
                <a:gd name="T14" fmla="*/ 0 w 167"/>
                <a:gd name="T15" fmla="*/ 220 h 220"/>
                <a:gd name="T16" fmla="*/ 56 w 167"/>
                <a:gd name="T17" fmla="*/ 219 h 220"/>
                <a:gd name="T18" fmla="*/ 120 w 167"/>
                <a:gd name="T19" fmla="*/ 220 h 220"/>
                <a:gd name="T20" fmla="*/ 120 w 167"/>
                <a:gd name="T21" fmla="*/ 205 h 220"/>
                <a:gd name="T22" fmla="*/ 109 w 167"/>
                <a:gd name="T23" fmla="*/ 205 h 220"/>
                <a:gd name="T24" fmla="*/ 71 w 167"/>
                <a:gd name="T25" fmla="*/ 182 h 220"/>
                <a:gd name="T26" fmla="*/ 71 w 167"/>
                <a:gd name="T27" fmla="*/ 105 h 220"/>
                <a:gd name="T28" fmla="*/ 130 w 167"/>
                <a:gd name="T29" fmla="*/ 11 h 220"/>
                <a:gd name="T30" fmla="*/ 136 w 167"/>
                <a:gd name="T31" fmla="*/ 11 h 220"/>
                <a:gd name="T32" fmla="*/ 124 w 167"/>
                <a:gd name="T33" fmla="*/ 31 h 220"/>
                <a:gd name="T34" fmla="*/ 146 w 167"/>
                <a:gd name="T35" fmla="*/ 52 h 220"/>
                <a:gd name="T36" fmla="*/ 167 w 167"/>
                <a:gd name="T37" fmla="*/ 30 h 220"/>
                <a:gd name="T38" fmla="*/ 130 w 167"/>
                <a:gd name="T39" fmla="*/ 0 h 220"/>
                <a:gd name="T40" fmla="*/ 69 w 167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0">
                  <a:moveTo>
                    <a:pt x="69" y="55"/>
                  </a:moveTo>
                  <a:lnTo>
                    <a:pt x="69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4" y="21"/>
                    <a:pt x="38" y="24"/>
                    <a:pt x="38" y="49"/>
                  </a:cubicBezTo>
                  <a:lnTo>
                    <a:pt x="38" y="183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9" y="220"/>
                    <a:pt x="42" y="219"/>
                    <a:pt x="56" y="219"/>
                  </a:cubicBezTo>
                  <a:cubicBezTo>
                    <a:pt x="76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09" y="205"/>
                  </a:lnTo>
                  <a:cubicBezTo>
                    <a:pt x="72" y="205"/>
                    <a:pt x="71" y="199"/>
                    <a:pt x="71" y="182"/>
                  </a:cubicBezTo>
                  <a:lnTo>
                    <a:pt x="71" y="105"/>
                  </a:lnTo>
                  <a:cubicBezTo>
                    <a:pt x="71" y="55"/>
                    <a:pt x="92" y="11"/>
                    <a:pt x="130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4" y="12"/>
                    <a:pt x="124" y="18"/>
                    <a:pt x="124" y="31"/>
                  </a:cubicBezTo>
                  <a:cubicBezTo>
                    <a:pt x="124" y="45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4"/>
                    <a:pt x="152" y="0"/>
                    <a:pt x="130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A0984FE7-8B8C-4C74-8266-C868081CB839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4049712" y="3317875"/>
              <a:ext cx="117475" cy="176213"/>
            </a:xfrm>
            <a:custGeom>
              <a:avLst/>
              <a:gdLst>
                <a:gd name="T0" fmla="*/ 96 w 228"/>
                <a:gd name="T1" fmla="*/ 141 h 329"/>
                <a:gd name="T2" fmla="*/ 53 w 228"/>
                <a:gd name="T3" fmla="*/ 79 h 329"/>
                <a:gd name="T4" fmla="*/ 61 w 228"/>
                <a:gd name="T5" fmla="*/ 37 h 329"/>
                <a:gd name="T6" fmla="*/ 96 w 228"/>
                <a:gd name="T7" fmla="*/ 17 h 329"/>
                <a:gd name="T8" fmla="*/ 140 w 228"/>
                <a:gd name="T9" fmla="*/ 79 h 329"/>
                <a:gd name="T10" fmla="*/ 132 w 228"/>
                <a:gd name="T11" fmla="*/ 121 h 329"/>
                <a:gd name="T12" fmla="*/ 96 w 228"/>
                <a:gd name="T13" fmla="*/ 141 h 329"/>
                <a:gd name="T14" fmla="*/ 39 w 228"/>
                <a:gd name="T15" fmla="*/ 160 h 329"/>
                <a:gd name="T16" fmla="*/ 47 w 228"/>
                <a:gd name="T17" fmla="*/ 137 h 329"/>
                <a:gd name="T18" fmla="*/ 96 w 228"/>
                <a:gd name="T19" fmla="*/ 152 h 329"/>
                <a:gd name="T20" fmla="*/ 177 w 228"/>
                <a:gd name="T21" fmla="*/ 79 h 329"/>
                <a:gd name="T22" fmla="*/ 157 w 228"/>
                <a:gd name="T23" fmla="*/ 31 h 329"/>
                <a:gd name="T24" fmla="*/ 202 w 228"/>
                <a:gd name="T25" fmla="*/ 11 h 329"/>
                <a:gd name="T26" fmla="*/ 207 w 228"/>
                <a:gd name="T27" fmla="*/ 12 h 329"/>
                <a:gd name="T28" fmla="*/ 199 w 228"/>
                <a:gd name="T29" fmla="*/ 25 h 329"/>
                <a:gd name="T30" fmla="*/ 213 w 228"/>
                <a:gd name="T31" fmla="*/ 40 h 329"/>
                <a:gd name="T32" fmla="*/ 228 w 228"/>
                <a:gd name="T33" fmla="*/ 25 h 329"/>
                <a:gd name="T34" fmla="*/ 202 w 228"/>
                <a:gd name="T35" fmla="*/ 0 h 329"/>
                <a:gd name="T36" fmla="*/ 149 w 228"/>
                <a:gd name="T37" fmla="*/ 24 h 329"/>
                <a:gd name="T38" fmla="*/ 96 w 228"/>
                <a:gd name="T39" fmla="*/ 6 h 329"/>
                <a:gd name="T40" fmla="*/ 16 w 228"/>
                <a:gd name="T41" fmla="*/ 79 h 329"/>
                <a:gd name="T42" fmla="*/ 39 w 228"/>
                <a:gd name="T43" fmla="*/ 130 h 329"/>
                <a:gd name="T44" fmla="*/ 24 w 228"/>
                <a:gd name="T45" fmla="*/ 172 h 329"/>
                <a:gd name="T46" fmla="*/ 46 w 228"/>
                <a:gd name="T47" fmla="*/ 216 h 329"/>
                <a:gd name="T48" fmla="*/ 0 w 228"/>
                <a:gd name="T49" fmla="*/ 266 h 329"/>
                <a:gd name="T50" fmla="*/ 110 w 228"/>
                <a:gd name="T51" fmla="*/ 329 h 329"/>
                <a:gd name="T52" fmla="*/ 221 w 228"/>
                <a:gd name="T53" fmla="*/ 265 h 329"/>
                <a:gd name="T54" fmla="*/ 188 w 228"/>
                <a:gd name="T55" fmla="*/ 208 h 329"/>
                <a:gd name="T56" fmla="*/ 102 w 228"/>
                <a:gd name="T57" fmla="*/ 194 h 329"/>
                <a:gd name="T58" fmla="*/ 65 w 228"/>
                <a:gd name="T59" fmla="*/ 193 h 329"/>
                <a:gd name="T60" fmla="*/ 39 w 228"/>
                <a:gd name="T61" fmla="*/ 160 h 329"/>
                <a:gd name="T62" fmla="*/ 110 w 228"/>
                <a:gd name="T63" fmla="*/ 318 h 329"/>
                <a:gd name="T64" fmla="*/ 26 w 228"/>
                <a:gd name="T65" fmla="*/ 266 h 329"/>
                <a:gd name="T66" fmla="*/ 67 w 228"/>
                <a:gd name="T67" fmla="*/ 223 h 329"/>
                <a:gd name="T68" fmla="*/ 96 w 228"/>
                <a:gd name="T69" fmla="*/ 223 h 329"/>
                <a:gd name="T70" fmla="*/ 195 w 228"/>
                <a:gd name="T71" fmla="*/ 266 h 329"/>
                <a:gd name="T72" fmla="*/ 110 w 228"/>
                <a:gd name="T73" fmla="*/ 31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329">
                  <a:moveTo>
                    <a:pt x="96" y="141"/>
                  </a:moveTo>
                  <a:cubicBezTo>
                    <a:pt x="53" y="141"/>
                    <a:pt x="53" y="91"/>
                    <a:pt x="53" y="79"/>
                  </a:cubicBezTo>
                  <a:cubicBezTo>
                    <a:pt x="53" y="66"/>
                    <a:pt x="54" y="50"/>
                    <a:pt x="61" y="37"/>
                  </a:cubicBezTo>
                  <a:cubicBezTo>
                    <a:pt x="65" y="31"/>
                    <a:pt x="77" y="17"/>
                    <a:pt x="96" y="17"/>
                  </a:cubicBezTo>
                  <a:cubicBezTo>
                    <a:pt x="140" y="17"/>
                    <a:pt x="140" y="67"/>
                    <a:pt x="140" y="79"/>
                  </a:cubicBezTo>
                  <a:cubicBezTo>
                    <a:pt x="140" y="92"/>
                    <a:pt x="139" y="108"/>
                    <a:pt x="132" y="121"/>
                  </a:cubicBezTo>
                  <a:cubicBezTo>
                    <a:pt x="128" y="127"/>
                    <a:pt x="116" y="141"/>
                    <a:pt x="96" y="141"/>
                  </a:cubicBezTo>
                  <a:close/>
                  <a:moveTo>
                    <a:pt x="39" y="160"/>
                  </a:moveTo>
                  <a:cubicBezTo>
                    <a:pt x="39" y="158"/>
                    <a:pt x="39" y="147"/>
                    <a:pt x="47" y="137"/>
                  </a:cubicBezTo>
                  <a:cubicBezTo>
                    <a:pt x="67" y="151"/>
                    <a:pt x="87" y="152"/>
                    <a:pt x="96" y="152"/>
                  </a:cubicBezTo>
                  <a:cubicBezTo>
                    <a:pt x="143" y="152"/>
                    <a:pt x="177" y="118"/>
                    <a:pt x="177" y="79"/>
                  </a:cubicBezTo>
                  <a:cubicBezTo>
                    <a:pt x="177" y="61"/>
                    <a:pt x="169" y="42"/>
                    <a:pt x="157" y="31"/>
                  </a:cubicBezTo>
                  <a:cubicBezTo>
                    <a:pt x="175" y="14"/>
                    <a:pt x="193" y="11"/>
                    <a:pt x="202" y="11"/>
                  </a:cubicBezTo>
                  <a:cubicBezTo>
                    <a:pt x="203" y="11"/>
                    <a:pt x="205" y="11"/>
                    <a:pt x="207" y="12"/>
                  </a:cubicBezTo>
                  <a:cubicBezTo>
                    <a:pt x="201" y="14"/>
                    <a:pt x="199" y="19"/>
                    <a:pt x="199" y="25"/>
                  </a:cubicBezTo>
                  <a:cubicBezTo>
                    <a:pt x="199" y="34"/>
                    <a:pt x="205" y="40"/>
                    <a:pt x="213" y="40"/>
                  </a:cubicBezTo>
                  <a:cubicBezTo>
                    <a:pt x="218" y="40"/>
                    <a:pt x="228" y="36"/>
                    <a:pt x="228" y="25"/>
                  </a:cubicBezTo>
                  <a:cubicBezTo>
                    <a:pt x="228" y="16"/>
                    <a:pt x="222" y="0"/>
                    <a:pt x="202" y="0"/>
                  </a:cubicBezTo>
                  <a:cubicBezTo>
                    <a:pt x="192" y="0"/>
                    <a:pt x="170" y="3"/>
                    <a:pt x="149" y="24"/>
                  </a:cubicBezTo>
                  <a:cubicBezTo>
                    <a:pt x="128" y="7"/>
                    <a:pt x="107" y="6"/>
                    <a:pt x="96" y="6"/>
                  </a:cubicBezTo>
                  <a:cubicBezTo>
                    <a:pt x="50" y="6"/>
                    <a:pt x="16" y="40"/>
                    <a:pt x="16" y="79"/>
                  </a:cubicBezTo>
                  <a:cubicBezTo>
                    <a:pt x="16" y="101"/>
                    <a:pt x="27" y="120"/>
                    <a:pt x="39" y="130"/>
                  </a:cubicBezTo>
                  <a:cubicBezTo>
                    <a:pt x="33" y="138"/>
                    <a:pt x="24" y="154"/>
                    <a:pt x="24" y="172"/>
                  </a:cubicBezTo>
                  <a:cubicBezTo>
                    <a:pt x="24" y="187"/>
                    <a:pt x="30" y="206"/>
                    <a:pt x="46" y="216"/>
                  </a:cubicBezTo>
                  <a:cubicBezTo>
                    <a:pt x="16" y="224"/>
                    <a:pt x="0" y="246"/>
                    <a:pt x="0" y="266"/>
                  </a:cubicBezTo>
                  <a:cubicBezTo>
                    <a:pt x="0" y="302"/>
                    <a:pt x="49" y="329"/>
                    <a:pt x="110" y="329"/>
                  </a:cubicBezTo>
                  <a:cubicBezTo>
                    <a:pt x="169" y="329"/>
                    <a:pt x="221" y="304"/>
                    <a:pt x="221" y="265"/>
                  </a:cubicBezTo>
                  <a:cubicBezTo>
                    <a:pt x="221" y="247"/>
                    <a:pt x="214" y="222"/>
                    <a:pt x="188" y="208"/>
                  </a:cubicBezTo>
                  <a:cubicBezTo>
                    <a:pt x="162" y="194"/>
                    <a:pt x="133" y="194"/>
                    <a:pt x="102" y="194"/>
                  </a:cubicBezTo>
                  <a:cubicBezTo>
                    <a:pt x="90" y="194"/>
                    <a:pt x="69" y="194"/>
                    <a:pt x="65" y="193"/>
                  </a:cubicBezTo>
                  <a:cubicBezTo>
                    <a:pt x="49" y="192"/>
                    <a:pt x="39" y="176"/>
                    <a:pt x="39" y="160"/>
                  </a:cubicBezTo>
                  <a:close/>
                  <a:moveTo>
                    <a:pt x="110" y="318"/>
                  </a:moveTo>
                  <a:cubicBezTo>
                    <a:pt x="60" y="318"/>
                    <a:pt x="26" y="292"/>
                    <a:pt x="26" y="266"/>
                  </a:cubicBezTo>
                  <a:cubicBezTo>
                    <a:pt x="26" y="243"/>
                    <a:pt x="45" y="224"/>
                    <a:pt x="67" y="223"/>
                  </a:cubicBezTo>
                  <a:lnTo>
                    <a:pt x="96" y="223"/>
                  </a:lnTo>
                  <a:cubicBezTo>
                    <a:pt x="139" y="223"/>
                    <a:pt x="195" y="223"/>
                    <a:pt x="195" y="266"/>
                  </a:cubicBezTo>
                  <a:cubicBezTo>
                    <a:pt x="195" y="293"/>
                    <a:pt x="159" y="318"/>
                    <a:pt x="110" y="31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E72195B5-5E08-4FA8-99ED-117DE632BE80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4178300" y="3319463"/>
              <a:ext cx="101600" cy="122238"/>
            </a:xfrm>
            <a:custGeom>
              <a:avLst/>
              <a:gdLst>
                <a:gd name="T0" fmla="*/ 42 w 193"/>
                <a:gd name="T1" fmla="*/ 98 h 229"/>
                <a:gd name="T2" fmla="*/ 103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8 h 229"/>
                <a:gd name="T14" fmla="*/ 103 w 193"/>
                <a:gd name="T15" fmla="*/ 0 h 229"/>
                <a:gd name="T16" fmla="*/ 0 w 193"/>
                <a:gd name="T17" fmla="*/ 114 h 229"/>
                <a:gd name="T18" fmla="*/ 109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2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6" y="11"/>
                    <a:pt x="103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3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09" y="229"/>
                  </a:cubicBezTo>
                  <a:cubicBezTo>
                    <a:pt x="170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7" y="216"/>
                    <a:pt x="112" y="216"/>
                  </a:cubicBezTo>
                  <a:cubicBezTo>
                    <a:pt x="87" y="216"/>
                    <a:pt x="67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C9DDE92D-91FF-45B7-8C07-BCD36525D2B3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295775" y="3321050"/>
              <a:ext cx="130175" cy="117475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3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3 h 220"/>
                <a:gd name="T16" fmla="*/ 73 w 251"/>
                <a:gd name="T17" fmla="*/ 91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3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5 h 220"/>
                <a:gd name="T38" fmla="*/ 197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3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991536CB-4737-4B90-89DA-3BDDB2FBE051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429125" y="3275013"/>
              <a:ext cx="80963" cy="166688"/>
            </a:xfrm>
            <a:custGeom>
              <a:avLst/>
              <a:gdLst>
                <a:gd name="T0" fmla="*/ 76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6 w 156"/>
                <a:gd name="T7" fmla="*/ 91 h 312"/>
                <a:gd name="T8" fmla="*/ 76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6 w 156"/>
                <a:gd name="T21" fmla="*/ 312 h 312"/>
                <a:gd name="T22" fmla="*/ 156 w 156"/>
                <a:gd name="T23" fmla="*/ 245 h 312"/>
                <a:gd name="T24" fmla="*/ 156 w 156"/>
                <a:gd name="T25" fmla="*/ 216 h 312"/>
                <a:gd name="T26" fmla="*/ 143 w 156"/>
                <a:gd name="T27" fmla="*/ 216 h 312"/>
                <a:gd name="T28" fmla="*/ 143 w 156"/>
                <a:gd name="T29" fmla="*/ 244 h 312"/>
                <a:gd name="T30" fmla="*/ 110 w 156"/>
                <a:gd name="T31" fmla="*/ 299 h 312"/>
                <a:gd name="T32" fmla="*/ 76 w 156"/>
                <a:gd name="T33" fmla="*/ 246 h 312"/>
                <a:gd name="T34" fmla="*/ 76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6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6" y="91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8" y="312"/>
                    <a:pt x="106" y="312"/>
                  </a:cubicBezTo>
                  <a:cubicBezTo>
                    <a:pt x="142" y="312"/>
                    <a:pt x="156" y="276"/>
                    <a:pt x="156" y="245"/>
                  </a:cubicBezTo>
                  <a:lnTo>
                    <a:pt x="156" y="216"/>
                  </a:lnTo>
                  <a:lnTo>
                    <a:pt x="143" y="216"/>
                  </a:lnTo>
                  <a:lnTo>
                    <a:pt x="143" y="244"/>
                  </a:lnTo>
                  <a:cubicBezTo>
                    <a:pt x="143" y="280"/>
                    <a:pt x="128" y="299"/>
                    <a:pt x="110" y="299"/>
                  </a:cubicBezTo>
                  <a:cubicBezTo>
                    <a:pt x="76" y="299"/>
                    <a:pt x="76" y="254"/>
                    <a:pt x="76" y="246"/>
                  </a:cubicBezTo>
                  <a:lnTo>
                    <a:pt x="76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2F2A1841-7903-4D8E-B9A5-262ACE289ECE}"/>
                </a:ext>
              </a:extLst>
            </p:cNvPr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4548187" y="3322638"/>
              <a:ext cx="26988" cy="115888"/>
            </a:xfrm>
            <a:custGeom>
              <a:avLst/>
              <a:gdLst>
                <a:gd name="T0" fmla="*/ 53 w 53"/>
                <a:gd name="T1" fmla="*/ 27 h 215"/>
                <a:gd name="T2" fmla="*/ 26 w 53"/>
                <a:gd name="T3" fmla="*/ 0 h 215"/>
                <a:gd name="T4" fmla="*/ 0 w 53"/>
                <a:gd name="T5" fmla="*/ 27 h 215"/>
                <a:gd name="T6" fmla="*/ 26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6 w 53"/>
                <a:gd name="T13" fmla="*/ 163 h 215"/>
                <a:gd name="T14" fmla="*/ 0 w 53"/>
                <a:gd name="T15" fmla="*/ 189 h 215"/>
                <a:gd name="T16" fmla="*/ 26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5"/>
                    <a:pt x="41" y="163"/>
                    <a:pt x="26" y="163"/>
                  </a:cubicBezTo>
                  <a:cubicBezTo>
                    <a:pt x="12" y="163"/>
                    <a:pt x="0" y="175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8E831994-349A-4BD1-A4A6-81CA0872965E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4692650" y="3260725"/>
              <a:ext cx="85725" cy="177800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8 h 332"/>
                <a:gd name="T8" fmla="*/ 65 w 165"/>
                <a:gd name="T9" fmla="*/ 35 h 332"/>
                <a:gd name="T10" fmla="*/ 65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8"/>
                  </a:lnTo>
                  <a:cubicBezTo>
                    <a:pt x="10" y="48"/>
                    <a:pt x="39" y="48"/>
                    <a:pt x="65" y="35"/>
                  </a:cubicBezTo>
                  <a:lnTo>
                    <a:pt x="65" y="293"/>
                  </a:lnTo>
                  <a:cubicBezTo>
                    <a:pt x="65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AECFB617-1FED-4065-B64F-7407375B93E6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4808537" y="3260725"/>
              <a:ext cx="109538" cy="184150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5 w 210"/>
                <a:gd name="T5" fmla="*/ 0 h 343"/>
                <a:gd name="T6" fmla="*/ 19 w 210"/>
                <a:gd name="T7" fmla="*/ 60 h 343"/>
                <a:gd name="T8" fmla="*/ 0 w 210"/>
                <a:gd name="T9" fmla="*/ 173 h 343"/>
                <a:gd name="T10" fmla="*/ 23 w 210"/>
                <a:gd name="T11" fmla="*/ 293 h 343"/>
                <a:gd name="T12" fmla="*/ 105 w 210"/>
                <a:gd name="T13" fmla="*/ 343 h 343"/>
                <a:gd name="T14" fmla="*/ 192 w 210"/>
                <a:gd name="T15" fmla="*/ 286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2 w 210"/>
                <a:gd name="T23" fmla="*/ 167 h 343"/>
                <a:gd name="T24" fmla="*/ 46 w 210"/>
                <a:gd name="T25" fmla="*/ 75 h 343"/>
                <a:gd name="T26" fmla="*/ 105 w 210"/>
                <a:gd name="T27" fmla="*/ 11 h 343"/>
                <a:gd name="T28" fmla="*/ 164 w 210"/>
                <a:gd name="T29" fmla="*/ 70 h 343"/>
                <a:gd name="T30" fmla="*/ 169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8" y="93"/>
                    <a:pt x="190" y="56"/>
                  </a:cubicBezTo>
                  <a:cubicBezTo>
                    <a:pt x="167" y="8"/>
                    <a:pt x="126" y="0"/>
                    <a:pt x="105" y="0"/>
                  </a:cubicBezTo>
                  <a:cubicBezTo>
                    <a:pt x="76" y="0"/>
                    <a:pt x="39" y="13"/>
                    <a:pt x="19" y="60"/>
                  </a:cubicBezTo>
                  <a:cubicBezTo>
                    <a:pt x="3" y="94"/>
                    <a:pt x="0" y="133"/>
                    <a:pt x="0" y="173"/>
                  </a:cubicBezTo>
                  <a:cubicBezTo>
                    <a:pt x="0" y="210"/>
                    <a:pt x="2" y="255"/>
                    <a:pt x="23" y="293"/>
                  </a:cubicBezTo>
                  <a:cubicBezTo>
                    <a:pt x="44" y="333"/>
                    <a:pt x="81" y="343"/>
                    <a:pt x="105" y="343"/>
                  </a:cubicBezTo>
                  <a:cubicBezTo>
                    <a:pt x="132" y="343"/>
                    <a:pt x="170" y="333"/>
                    <a:pt x="192" y="286"/>
                  </a:cubicBezTo>
                  <a:cubicBezTo>
                    <a:pt x="208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6" y="332"/>
                    <a:pt x="56" y="320"/>
                    <a:pt x="47" y="272"/>
                  </a:cubicBezTo>
                  <a:cubicBezTo>
                    <a:pt x="42" y="242"/>
                    <a:pt x="42" y="196"/>
                    <a:pt x="42" y="167"/>
                  </a:cubicBezTo>
                  <a:cubicBezTo>
                    <a:pt x="42" y="135"/>
                    <a:pt x="42" y="102"/>
                    <a:pt x="46" y="75"/>
                  </a:cubicBezTo>
                  <a:cubicBezTo>
                    <a:pt x="55" y="16"/>
                    <a:pt x="92" y="11"/>
                    <a:pt x="105" y="11"/>
                  </a:cubicBezTo>
                  <a:cubicBezTo>
                    <a:pt x="121" y="11"/>
                    <a:pt x="154" y="20"/>
                    <a:pt x="164" y="70"/>
                  </a:cubicBezTo>
                  <a:cubicBezTo>
                    <a:pt x="169" y="97"/>
                    <a:pt x="169" y="135"/>
                    <a:pt x="169" y="167"/>
                  </a:cubicBezTo>
                  <a:cubicBezTo>
                    <a:pt x="169" y="204"/>
                    <a:pt x="169" y="238"/>
                    <a:pt x="163" y="270"/>
                  </a:cubicBezTo>
                  <a:cubicBezTo>
                    <a:pt x="156" y="317"/>
                    <a:pt x="127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331E0EA2-9072-4131-AB23-B25D5F908E7F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4948237" y="3276600"/>
              <a:ext cx="123825" cy="9525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8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8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A5465BEB-1E36-4CB9-8EEE-0DB915E516C4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5102225" y="3203575"/>
              <a:ext cx="80963" cy="125413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2 h 232"/>
                <a:gd name="T18" fmla="*/ 18 w 154"/>
                <a:gd name="T19" fmla="*/ 82 h 232"/>
                <a:gd name="T20" fmla="*/ 37 w 154"/>
                <a:gd name="T21" fmla="*/ 63 h 232"/>
                <a:gd name="T22" fmla="*/ 16 w 154"/>
                <a:gd name="T23" fmla="*/ 45 h 232"/>
                <a:gd name="T24" fmla="*/ 67 w 154"/>
                <a:gd name="T25" fmla="*/ 12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40"/>
                    <a:pt x="120" y="68"/>
                  </a:cubicBezTo>
                  <a:cubicBezTo>
                    <a:pt x="120" y="98"/>
                    <a:pt x="99" y="122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47EA55D9-498C-4B21-874D-818FF2F53F7F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207000" y="3187700"/>
              <a:ext cx="90488" cy="61913"/>
            </a:xfrm>
            <a:custGeom>
              <a:avLst/>
              <a:gdLst>
                <a:gd name="T0" fmla="*/ 26 w 174"/>
                <a:gd name="T1" fmla="*/ 86 h 113"/>
                <a:gd name="T2" fmla="*/ 22 w 174"/>
                <a:gd name="T3" fmla="*/ 104 h 113"/>
                <a:gd name="T4" fmla="*/ 31 w 174"/>
                <a:gd name="T5" fmla="*/ 113 h 113"/>
                <a:gd name="T6" fmla="*/ 43 w 174"/>
                <a:gd name="T7" fmla="*/ 105 h 113"/>
                <a:gd name="T8" fmla="*/ 48 w 174"/>
                <a:gd name="T9" fmla="*/ 85 h 113"/>
                <a:gd name="T10" fmla="*/ 56 w 174"/>
                <a:gd name="T11" fmla="*/ 50 h 113"/>
                <a:gd name="T12" fmla="*/ 108 w 174"/>
                <a:gd name="T13" fmla="*/ 9 h 113"/>
                <a:gd name="T14" fmla="*/ 125 w 174"/>
                <a:gd name="T15" fmla="*/ 27 h 113"/>
                <a:gd name="T16" fmla="*/ 109 w 174"/>
                <a:gd name="T17" fmla="*/ 81 h 113"/>
                <a:gd name="T18" fmla="*/ 107 w 174"/>
                <a:gd name="T19" fmla="*/ 91 h 113"/>
                <a:gd name="T20" fmla="*/ 134 w 174"/>
                <a:gd name="T21" fmla="*/ 113 h 113"/>
                <a:gd name="T22" fmla="*/ 174 w 174"/>
                <a:gd name="T23" fmla="*/ 74 h 113"/>
                <a:gd name="T24" fmla="*/ 169 w 174"/>
                <a:gd name="T25" fmla="*/ 71 h 113"/>
                <a:gd name="T26" fmla="*/ 163 w 174"/>
                <a:gd name="T27" fmla="*/ 77 h 113"/>
                <a:gd name="T28" fmla="*/ 135 w 174"/>
                <a:gd name="T29" fmla="*/ 104 h 113"/>
                <a:gd name="T30" fmla="*/ 127 w 174"/>
                <a:gd name="T31" fmla="*/ 95 h 113"/>
                <a:gd name="T32" fmla="*/ 130 w 174"/>
                <a:gd name="T33" fmla="*/ 82 h 113"/>
                <a:gd name="T34" fmla="*/ 146 w 174"/>
                <a:gd name="T35" fmla="*/ 30 h 113"/>
                <a:gd name="T36" fmla="*/ 109 w 174"/>
                <a:gd name="T37" fmla="*/ 0 h 113"/>
                <a:gd name="T38" fmla="*/ 62 w 174"/>
                <a:gd name="T39" fmla="*/ 25 h 113"/>
                <a:gd name="T40" fmla="*/ 32 w 174"/>
                <a:gd name="T41" fmla="*/ 0 h 113"/>
                <a:gd name="T42" fmla="*/ 0 w 174"/>
                <a:gd name="T43" fmla="*/ 39 h 113"/>
                <a:gd name="T44" fmla="*/ 5 w 174"/>
                <a:gd name="T45" fmla="*/ 42 h 113"/>
                <a:gd name="T46" fmla="*/ 11 w 174"/>
                <a:gd name="T47" fmla="*/ 38 h 113"/>
                <a:gd name="T48" fmla="*/ 31 w 174"/>
                <a:gd name="T49" fmla="*/ 9 h 113"/>
                <a:gd name="T50" fmla="*/ 41 w 174"/>
                <a:gd name="T51" fmla="*/ 22 h 113"/>
                <a:gd name="T52" fmla="*/ 37 w 174"/>
                <a:gd name="T53" fmla="*/ 41 h 113"/>
                <a:gd name="T54" fmla="*/ 32 w 174"/>
                <a:gd name="T55" fmla="*/ 64 h 113"/>
                <a:gd name="T56" fmla="*/ 26 w 174"/>
                <a:gd name="T57" fmla="*/ 8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" h="113">
                  <a:moveTo>
                    <a:pt x="26" y="86"/>
                  </a:moveTo>
                  <a:cubicBezTo>
                    <a:pt x="24" y="92"/>
                    <a:pt x="22" y="103"/>
                    <a:pt x="22" y="104"/>
                  </a:cubicBezTo>
                  <a:cubicBezTo>
                    <a:pt x="22" y="110"/>
                    <a:pt x="26" y="113"/>
                    <a:pt x="31" y="113"/>
                  </a:cubicBezTo>
                  <a:cubicBezTo>
                    <a:pt x="35" y="113"/>
                    <a:pt x="40" y="111"/>
                    <a:pt x="43" y="105"/>
                  </a:cubicBezTo>
                  <a:cubicBezTo>
                    <a:pt x="43" y="103"/>
                    <a:pt x="46" y="92"/>
                    <a:pt x="48" y="85"/>
                  </a:cubicBezTo>
                  <a:cubicBezTo>
                    <a:pt x="56" y="52"/>
                    <a:pt x="56" y="51"/>
                    <a:pt x="56" y="50"/>
                  </a:cubicBezTo>
                  <a:cubicBezTo>
                    <a:pt x="60" y="44"/>
                    <a:pt x="78" y="9"/>
                    <a:pt x="108" y="9"/>
                  </a:cubicBezTo>
                  <a:cubicBezTo>
                    <a:pt x="120" y="9"/>
                    <a:pt x="125" y="15"/>
                    <a:pt x="125" y="27"/>
                  </a:cubicBezTo>
                  <a:cubicBezTo>
                    <a:pt x="125" y="41"/>
                    <a:pt x="115" y="66"/>
                    <a:pt x="109" y="81"/>
                  </a:cubicBezTo>
                  <a:cubicBezTo>
                    <a:pt x="108" y="84"/>
                    <a:pt x="107" y="87"/>
                    <a:pt x="107" y="91"/>
                  </a:cubicBezTo>
                  <a:cubicBezTo>
                    <a:pt x="107" y="104"/>
                    <a:pt x="119" y="113"/>
                    <a:pt x="134" y="113"/>
                  </a:cubicBezTo>
                  <a:cubicBezTo>
                    <a:pt x="160" y="113"/>
                    <a:pt x="174" y="81"/>
                    <a:pt x="174" y="74"/>
                  </a:cubicBezTo>
                  <a:cubicBezTo>
                    <a:pt x="174" y="71"/>
                    <a:pt x="170" y="71"/>
                    <a:pt x="169" y="71"/>
                  </a:cubicBezTo>
                  <a:cubicBezTo>
                    <a:pt x="165" y="71"/>
                    <a:pt x="164" y="72"/>
                    <a:pt x="163" y="77"/>
                  </a:cubicBezTo>
                  <a:cubicBezTo>
                    <a:pt x="158" y="91"/>
                    <a:pt x="147" y="104"/>
                    <a:pt x="135" y="104"/>
                  </a:cubicBezTo>
                  <a:cubicBezTo>
                    <a:pt x="129" y="104"/>
                    <a:pt x="127" y="100"/>
                    <a:pt x="127" y="95"/>
                  </a:cubicBezTo>
                  <a:cubicBezTo>
                    <a:pt x="127" y="90"/>
                    <a:pt x="128" y="87"/>
                    <a:pt x="130" y="82"/>
                  </a:cubicBezTo>
                  <a:cubicBezTo>
                    <a:pt x="135" y="72"/>
                    <a:pt x="146" y="44"/>
                    <a:pt x="146" y="30"/>
                  </a:cubicBezTo>
                  <a:cubicBezTo>
                    <a:pt x="146" y="11"/>
                    <a:pt x="133" y="0"/>
                    <a:pt x="109" y="0"/>
                  </a:cubicBezTo>
                  <a:cubicBezTo>
                    <a:pt x="87" y="0"/>
                    <a:pt x="71" y="14"/>
                    <a:pt x="62" y="25"/>
                  </a:cubicBezTo>
                  <a:cubicBezTo>
                    <a:pt x="61" y="5"/>
                    <a:pt x="41" y="0"/>
                    <a:pt x="32" y="0"/>
                  </a:cubicBezTo>
                  <a:cubicBezTo>
                    <a:pt x="7" y="0"/>
                    <a:pt x="0" y="38"/>
                    <a:pt x="0" y="39"/>
                  </a:cubicBezTo>
                  <a:cubicBezTo>
                    <a:pt x="0" y="42"/>
                    <a:pt x="4" y="42"/>
                    <a:pt x="5" y="42"/>
                  </a:cubicBezTo>
                  <a:cubicBezTo>
                    <a:pt x="10" y="42"/>
                    <a:pt x="10" y="41"/>
                    <a:pt x="11" y="38"/>
                  </a:cubicBezTo>
                  <a:cubicBezTo>
                    <a:pt x="15" y="23"/>
                    <a:pt x="20" y="9"/>
                    <a:pt x="31" y="9"/>
                  </a:cubicBezTo>
                  <a:cubicBezTo>
                    <a:pt x="39" y="9"/>
                    <a:pt x="41" y="17"/>
                    <a:pt x="41" y="22"/>
                  </a:cubicBezTo>
                  <a:cubicBezTo>
                    <a:pt x="41" y="25"/>
                    <a:pt x="39" y="35"/>
                    <a:pt x="37" y="41"/>
                  </a:cubicBezTo>
                  <a:cubicBezTo>
                    <a:pt x="35" y="48"/>
                    <a:pt x="33" y="58"/>
                    <a:pt x="32" y="64"/>
                  </a:cubicBezTo>
                  <a:lnTo>
                    <a:pt x="26" y="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501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6054-9527-48E4-8D4A-F67D5660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Rates of convergence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602DE-8CEF-434F-BFF4-9A573EA4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B9BEA3-DF73-44FD-BBA2-DDFEEEBF0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72" r="6893"/>
          <a:stretch/>
        </p:blipFill>
        <p:spPr>
          <a:xfrm>
            <a:off x="4204377" y="1744428"/>
            <a:ext cx="8860424" cy="68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7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6A2C-857D-4D21-AB12-8E2E89BF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Rates of convergence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EB7838-4C94-40F6-8208-862096C53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69" r="5559" b="3165"/>
          <a:stretch/>
        </p:blipFill>
        <p:spPr>
          <a:xfrm>
            <a:off x="3993516" y="1695045"/>
            <a:ext cx="9353229" cy="6972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053F-A5DA-43D3-8A9C-BBA7E521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65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BFA-2A4E-4C60-B339-3CD231D8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 Rate: </a:t>
            </a:r>
            <a:r>
              <a:rPr lang="en-US" dirty="0" err="1"/>
              <a:t>Superlinear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F8C5-A52A-4627-8F6B-1156F74F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14DF7CB-E9FC-4687-8210-68E76579FCD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49400" y="7628890"/>
            <a:ext cx="6008688" cy="1049338"/>
            <a:chOff x="5984875" y="7677150"/>
            <a:chExt cx="6008688" cy="1049338"/>
          </a:xfrm>
        </p:grpSpPr>
        <p:sp>
          <p:nvSpPr>
            <p:cNvPr id="274" name="Freeform 161">
              <a:extLst>
                <a:ext uri="{FF2B5EF4-FFF2-40B4-BE49-F238E27FC236}">
                  <a16:creationId xmlns:a16="http://schemas.microsoft.com/office/drawing/2014/main" id="{C8C8F5DC-94C1-4384-A833-81966E023A9A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6132513" y="8001000"/>
              <a:ext cx="93663" cy="309563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1 h 346"/>
                <a:gd name="T12" fmla="*/ 0 w 111"/>
                <a:gd name="T13" fmla="*/ 346 h 346"/>
                <a:gd name="T14" fmla="*/ 55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6"/>
                  </a:lnTo>
                  <a:cubicBezTo>
                    <a:pt x="16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1" y="346"/>
                  </a:cubicBezTo>
                  <a:lnTo>
                    <a:pt x="111" y="331"/>
                  </a:lnTo>
                  <a:cubicBezTo>
                    <a:pt x="77" y="331"/>
                    <a:pt x="72" y="331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62">
              <a:extLst>
                <a:ext uri="{FF2B5EF4-FFF2-40B4-BE49-F238E27FC236}">
                  <a16:creationId xmlns:a16="http://schemas.microsoft.com/office/drawing/2014/main" id="{1B311912-289C-4987-A152-6BEB10B5A6C6}"/>
                </a:ext>
              </a:extLst>
            </p:cNvPr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6248400" y="8012113"/>
              <a:ext cx="90488" cy="298450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5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8 w 107"/>
                <a:gd name="T27" fmla="*/ 0 h 334"/>
                <a:gd name="T28" fmla="*/ 21 w 107"/>
                <a:gd name="T29" fmla="*/ 27 h 334"/>
                <a:gd name="T30" fmla="*/ 48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5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4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3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2" y="0"/>
                    <a:pt x="48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8" y="53"/>
                  </a:cubicBezTo>
                  <a:cubicBezTo>
                    <a:pt x="62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63">
              <a:extLst>
                <a:ext uri="{FF2B5EF4-FFF2-40B4-BE49-F238E27FC236}">
                  <a16:creationId xmlns:a16="http://schemas.microsoft.com/office/drawing/2014/main" id="{BB59E9EF-F608-4018-8250-DE4375CE8C1B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6365875" y="8113713"/>
              <a:ext cx="330200" cy="196850"/>
            </a:xfrm>
            <a:custGeom>
              <a:avLst/>
              <a:gdLst>
                <a:gd name="T0" fmla="*/ 39 w 390"/>
                <a:gd name="T1" fmla="*/ 49 h 220"/>
                <a:gd name="T2" fmla="*/ 39 w 390"/>
                <a:gd name="T3" fmla="*/ 182 h 220"/>
                <a:gd name="T4" fmla="*/ 0 w 390"/>
                <a:gd name="T5" fmla="*/ 205 h 220"/>
                <a:gd name="T6" fmla="*/ 0 w 390"/>
                <a:gd name="T7" fmla="*/ 220 h 220"/>
                <a:gd name="T8" fmla="*/ 57 w 390"/>
                <a:gd name="T9" fmla="*/ 219 h 220"/>
                <a:gd name="T10" fmla="*/ 112 w 390"/>
                <a:gd name="T11" fmla="*/ 220 h 220"/>
                <a:gd name="T12" fmla="*/ 112 w 390"/>
                <a:gd name="T13" fmla="*/ 205 h 220"/>
                <a:gd name="T14" fmla="*/ 73 w 390"/>
                <a:gd name="T15" fmla="*/ 182 h 220"/>
                <a:gd name="T16" fmla="*/ 73 w 390"/>
                <a:gd name="T17" fmla="*/ 90 h 220"/>
                <a:gd name="T18" fmla="*/ 141 w 390"/>
                <a:gd name="T19" fmla="*/ 11 h 220"/>
                <a:gd name="T20" fmla="*/ 178 w 390"/>
                <a:gd name="T21" fmla="*/ 66 h 220"/>
                <a:gd name="T22" fmla="*/ 178 w 390"/>
                <a:gd name="T23" fmla="*/ 182 h 220"/>
                <a:gd name="T24" fmla="*/ 139 w 390"/>
                <a:gd name="T25" fmla="*/ 205 h 220"/>
                <a:gd name="T26" fmla="*/ 139 w 390"/>
                <a:gd name="T27" fmla="*/ 220 h 220"/>
                <a:gd name="T28" fmla="*/ 195 w 390"/>
                <a:gd name="T29" fmla="*/ 219 h 220"/>
                <a:gd name="T30" fmla="*/ 251 w 390"/>
                <a:gd name="T31" fmla="*/ 220 h 220"/>
                <a:gd name="T32" fmla="*/ 251 w 390"/>
                <a:gd name="T33" fmla="*/ 205 h 220"/>
                <a:gd name="T34" fmla="*/ 212 w 390"/>
                <a:gd name="T35" fmla="*/ 182 h 220"/>
                <a:gd name="T36" fmla="*/ 212 w 390"/>
                <a:gd name="T37" fmla="*/ 90 h 220"/>
                <a:gd name="T38" fmla="*/ 279 w 390"/>
                <a:gd name="T39" fmla="*/ 11 h 220"/>
                <a:gd name="T40" fmla="*/ 316 w 390"/>
                <a:gd name="T41" fmla="*/ 66 h 220"/>
                <a:gd name="T42" fmla="*/ 316 w 390"/>
                <a:gd name="T43" fmla="*/ 182 h 220"/>
                <a:gd name="T44" fmla="*/ 277 w 390"/>
                <a:gd name="T45" fmla="*/ 205 h 220"/>
                <a:gd name="T46" fmla="*/ 277 w 390"/>
                <a:gd name="T47" fmla="*/ 220 h 220"/>
                <a:gd name="T48" fmla="*/ 334 w 390"/>
                <a:gd name="T49" fmla="*/ 219 h 220"/>
                <a:gd name="T50" fmla="*/ 390 w 390"/>
                <a:gd name="T51" fmla="*/ 220 h 220"/>
                <a:gd name="T52" fmla="*/ 390 w 390"/>
                <a:gd name="T53" fmla="*/ 205 h 220"/>
                <a:gd name="T54" fmla="*/ 351 w 390"/>
                <a:gd name="T55" fmla="*/ 190 h 220"/>
                <a:gd name="T56" fmla="*/ 351 w 390"/>
                <a:gd name="T57" fmla="*/ 94 h 220"/>
                <a:gd name="T58" fmla="*/ 335 w 390"/>
                <a:gd name="T59" fmla="*/ 18 h 220"/>
                <a:gd name="T60" fmla="*/ 283 w 390"/>
                <a:gd name="T61" fmla="*/ 0 h 220"/>
                <a:gd name="T62" fmla="*/ 211 w 390"/>
                <a:gd name="T63" fmla="*/ 49 h 220"/>
                <a:gd name="T64" fmla="*/ 144 w 390"/>
                <a:gd name="T65" fmla="*/ 0 h 220"/>
                <a:gd name="T66" fmla="*/ 70 w 390"/>
                <a:gd name="T67" fmla="*/ 52 h 220"/>
                <a:gd name="T68" fmla="*/ 70 w 390"/>
                <a:gd name="T69" fmla="*/ 0 h 220"/>
                <a:gd name="T70" fmla="*/ 0 w 390"/>
                <a:gd name="T71" fmla="*/ 5 h 220"/>
                <a:gd name="T72" fmla="*/ 0 w 390"/>
                <a:gd name="T73" fmla="*/ 21 h 220"/>
                <a:gd name="T74" fmla="*/ 39 w 390"/>
                <a:gd name="T75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18" y="205"/>
                    <a:pt x="212" y="205"/>
                    <a:pt x="212" y="182"/>
                  </a:cubicBezTo>
                  <a:lnTo>
                    <a:pt x="212" y="90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1" y="11"/>
                    <a:pt x="316" y="38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1" y="205"/>
                    <a:pt x="277" y="205"/>
                  </a:cubicBezTo>
                  <a:lnTo>
                    <a:pt x="277" y="220"/>
                  </a:lnTo>
                  <a:cubicBezTo>
                    <a:pt x="295" y="220"/>
                    <a:pt x="320" y="219"/>
                    <a:pt x="334" y="219"/>
                  </a:cubicBezTo>
                  <a:cubicBezTo>
                    <a:pt x="347" y="219"/>
                    <a:pt x="373" y="220"/>
                    <a:pt x="390" y="220"/>
                  </a:cubicBezTo>
                  <a:lnTo>
                    <a:pt x="390" y="205"/>
                  </a:lnTo>
                  <a:cubicBezTo>
                    <a:pt x="364" y="205"/>
                    <a:pt x="351" y="205"/>
                    <a:pt x="351" y="190"/>
                  </a:cubicBezTo>
                  <a:lnTo>
                    <a:pt x="351" y="94"/>
                  </a:lnTo>
                  <a:cubicBezTo>
                    <a:pt x="351" y="52"/>
                    <a:pt x="351" y="36"/>
                    <a:pt x="335" y="18"/>
                  </a:cubicBezTo>
                  <a:cubicBezTo>
                    <a:pt x="328" y="10"/>
                    <a:pt x="312" y="0"/>
                    <a:pt x="283" y="0"/>
                  </a:cubicBezTo>
                  <a:cubicBezTo>
                    <a:pt x="241" y="0"/>
                    <a:pt x="219" y="30"/>
                    <a:pt x="211" y="49"/>
                  </a:cubicBezTo>
                  <a:cubicBezTo>
                    <a:pt x="204" y="5"/>
                    <a:pt x="167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64">
              <a:extLst>
                <a:ext uri="{FF2B5EF4-FFF2-40B4-BE49-F238E27FC236}">
                  <a16:creationId xmlns:a16="http://schemas.microsoft.com/office/drawing/2014/main" id="{6DCE63B2-C4C6-4038-9048-B9A3F55462A1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5984875" y="8439150"/>
              <a:ext cx="180975" cy="141288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2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0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7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5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0" y="158"/>
                    <a:pt x="46" y="153"/>
                    <a:pt x="48" y="150"/>
                  </a:cubicBezTo>
                  <a:cubicBezTo>
                    <a:pt x="49" y="147"/>
                    <a:pt x="52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1" y="59"/>
                    <a:pt x="72" y="57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5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2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0" y="106"/>
                  </a:cubicBezTo>
                  <a:cubicBezTo>
                    <a:pt x="192" y="134"/>
                    <a:pt x="177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7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4" y="32"/>
                    <a:pt x="0" y="52"/>
                    <a:pt x="0" y="54"/>
                  </a:cubicBezTo>
                  <a:cubicBezTo>
                    <a:pt x="0" y="58"/>
                    <a:pt x="4" y="58"/>
                    <a:pt x="6" y="58"/>
                  </a:cubicBezTo>
                  <a:cubicBezTo>
                    <a:pt x="10" y="58"/>
                    <a:pt x="11" y="57"/>
                    <a:pt x="13" y="48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65">
              <a:extLst>
                <a:ext uri="{FF2B5EF4-FFF2-40B4-BE49-F238E27FC236}">
                  <a16:creationId xmlns:a16="http://schemas.microsoft.com/office/drawing/2014/main" id="{0FB07ECA-DCE2-4178-B697-E4ED71881D96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6202363" y="8416925"/>
              <a:ext cx="288925" cy="163513"/>
            </a:xfrm>
            <a:custGeom>
              <a:avLst/>
              <a:gdLst>
                <a:gd name="T0" fmla="*/ 294 w 343"/>
                <a:gd name="T1" fmla="*/ 100 h 184"/>
                <a:gd name="T2" fmla="*/ 244 w 343"/>
                <a:gd name="T3" fmla="*/ 179 h 184"/>
                <a:gd name="T4" fmla="*/ 253 w 343"/>
                <a:gd name="T5" fmla="*/ 184 h 184"/>
                <a:gd name="T6" fmla="*/ 262 w 343"/>
                <a:gd name="T7" fmla="*/ 178 h 184"/>
                <a:gd name="T8" fmla="*/ 288 w 343"/>
                <a:gd name="T9" fmla="*/ 128 h 184"/>
                <a:gd name="T10" fmla="*/ 340 w 343"/>
                <a:gd name="T11" fmla="*/ 97 h 184"/>
                <a:gd name="T12" fmla="*/ 343 w 343"/>
                <a:gd name="T13" fmla="*/ 92 h 184"/>
                <a:gd name="T14" fmla="*/ 337 w 343"/>
                <a:gd name="T15" fmla="*/ 86 h 184"/>
                <a:gd name="T16" fmla="*/ 261 w 343"/>
                <a:gd name="T17" fmla="*/ 4 h 184"/>
                <a:gd name="T18" fmla="*/ 253 w 343"/>
                <a:gd name="T19" fmla="*/ 0 h 184"/>
                <a:gd name="T20" fmla="*/ 244 w 343"/>
                <a:gd name="T21" fmla="*/ 5 h 184"/>
                <a:gd name="T22" fmla="*/ 265 w 343"/>
                <a:gd name="T23" fmla="*/ 53 h 184"/>
                <a:gd name="T24" fmla="*/ 294 w 343"/>
                <a:gd name="T25" fmla="*/ 83 h 184"/>
                <a:gd name="T26" fmla="*/ 14 w 343"/>
                <a:gd name="T27" fmla="*/ 83 h 184"/>
                <a:gd name="T28" fmla="*/ 0 w 343"/>
                <a:gd name="T29" fmla="*/ 92 h 184"/>
                <a:gd name="T30" fmla="*/ 14 w 343"/>
                <a:gd name="T31" fmla="*/ 100 h 184"/>
                <a:gd name="T32" fmla="*/ 294 w 343"/>
                <a:gd name="T33" fmla="*/ 10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3" h="184">
                  <a:moveTo>
                    <a:pt x="294" y="100"/>
                  </a:moveTo>
                  <a:cubicBezTo>
                    <a:pt x="250" y="132"/>
                    <a:pt x="244" y="178"/>
                    <a:pt x="244" y="179"/>
                  </a:cubicBezTo>
                  <a:cubicBezTo>
                    <a:pt x="244" y="184"/>
                    <a:pt x="248" y="184"/>
                    <a:pt x="253" y="184"/>
                  </a:cubicBezTo>
                  <a:cubicBezTo>
                    <a:pt x="259" y="184"/>
                    <a:pt x="260" y="184"/>
                    <a:pt x="262" y="178"/>
                  </a:cubicBezTo>
                  <a:cubicBezTo>
                    <a:pt x="264" y="169"/>
                    <a:pt x="270" y="147"/>
                    <a:pt x="288" y="128"/>
                  </a:cubicBezTo>
                  <a:cubicBezTo>
                    <a:pt x="308" y="106"/>
                    <a:pt x="325" y="101"/>
                    <a:pt x="340" y="97"/>
                  </a:cubicBezTo>
                  <a:cubicBezTo>
                    <a:pt x="342" y="96"/>
                    <a:pt x="343" y="94"/>
                    <a:pt x="343" y="92"/>
                  </a:cubicBezTo>
                  <a:cubicBezTo>
                    <a:pt x="343" y="89"/>
                    <a:pt x="341" y="88"/>
                    <a:pt x="337" y="86"/>
                  </a:cubicBezTo>
                  <a:cubicBezTo>
                    <a:pt x="287" y="70"/>
                    <a:pt x="269" y="35"/>
                    <a:pt x="261" y="4"/>
                  </a:cubicBezTo>
                  <a:cubicBezTo>
                    <a:pt x="260" y="0"/>
                    <a:pt x="258" y="0"/>
                    <a:pt x="253" y="0"/>
                  </a:cubicBezTo>
                  <a:cubicBezTo>
                    <a:pt x="248" y="0"/>
                    <a:pt x="244" y="0"/>
                    <a:pt x="244" y="5"/>
                  </a:cubicBezTo>
                  <a:cubicBezTo>
                    <a:pt x="244" y="6"/>
                    <a:pt x="248" y="29"/>
                    <a:pt x="265" y="53"/>
                  </a:cubicBezTo>
                  <a:cubicBezTo>
                    <a:pt x="273" y="65"/>
                    <a:pt x="283" y="75"/>
                    <a:pt x="294" y="83"/>
                  </a:cubicBezTo>
                  <a:lnTo>
                    <a:pt x="14" y="83"/>
                  </a:lnTo>
                  <a:cubicBezTo>
                    <a:pt x="9" y="83"/>
                    <a:pt x="0" y="83"/>
                    <a:pt x="0" y="92"/>
                  </a:cubicBezTo>
                  <a:cubicBezTo>
                    <a:pt x="0" y="100"/>
                    <a:pt x="8" y="100"/>
                    <a:pt x="14" y="100"/>
                  </a:cubicBezTo>
                  <a:lnTo>
                    <a:pt x="294" y="1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66">
              <a:extLst>
                <a:ext uri="{FF2B5EF4-FFF2-40B4-BE49-F238E27FC236}">
                  <a16:creationId xmlns:a16="http://schemas.microsoft.com/office/drawing/2014/main" id="{CB894957-EFAC-4572-8056-3E37C34CCCA2}"/>
                </a:ext>
              </a:extLst>
            </p:cNvPr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6538913" y="8439150"/>
              <a:ext cx="290513" cy="141288"/>
            </a:xfrm>
            <a:custGeom>
              <a:avLst/>
              <a:gdLst>
                <a:gd name="T0" fmla="*/ 174 w 343"/>
                <a:gd name="T1" fmla="*/ 59 h 158"/>
                <a:gd name="T2" fmla="*/ 137 w 343"/>
                <a:gd name="T3" fmla="*/ 22 h 158"/>
                <a:gd name="T4" fmla="*/ 74 w 343"/>
                <a:gd name="T5" fmla="*/ 0 h 158"/>
                <a:gd name="T6" fmla="*/ 0 w 343"/>
                <a:gd name="T7" fmla="*/ 79 h 158"/>
                <a:gd name="T8" fmla="*/ 73 w 343"/>
                <a:gd name="T9" fmla="*/ 158 h 158"/>
                <a:gd name="T10" fmla="*/ 168 w 343"/>
                <a:gd name="T11" fmla="*/ 99 h 158"/>
                <a:gd name="T12" fmla="*/ 205 w 343"/>
                <a:gd name="T13" fmla="*/ 136 h 158"/>
                <a:gd name="T14" fmla="*/ 268 w 343"/>
                <a:gd name="T15" fmla="*/ 158 h 158"/>
                <a:gd name="T16" fmla="*/ 343 w 343"/>
                <a:gd name="T17" fmla="*/ 79 h 158"/>
                <a:gd name="T18" fmla="*/ 269 w 343"/>
                <a:gd name="T19" fmla="*/ 0 h 158"/>
                <a:gd name="T20" fmla="*/ 174 w 343"/>
                <a:gd name="T21" fmla="*/ 59 h 158"/>
                <a:gd name="T22" fmla="*/ 185 w 343"/>
                <a:gd name="T23" fmla="*/ 72 h 158"/>
                <a:gd name="T24" fmla="*/ 272 w 343"/>
                <a:gd name="T25" fmla="*/ 14 h 158"/>
                <a:gd name="T26" fmla="*/ 333 w 343"/>
                <a:gd name="T27" fmla="*/ 79 h 158"/>
                <a:gd name="T28" fmla="*/ 274 w 343"/>
                <a:gd name="T29" fmla="*/ 139 h 158"/>
                <a:gd name="T30" fmla="*/ 185 w 343"/>
                <a:gd name="T31" fmla="*/ 72 h 158"/>
                <a:gd name="T32" fmla="*/ 157 w 343"/>
                <a:gd name="T33" fmla="*/ 87 h 158"/>
                <a:gd name="T34" fmla="*/ 70 w 343"/>
                <a:gd name="T35" fmla="*/ 144 h 158"/>
                <a:gd name="T36" fmla="*/ 9 w 343"/>
                <a:gd name="T37" fmla="*/ 79 h 158"/>
                <a:gd name="T38" fmla="*/ 69 w 343"/>
                <a:gd name="T39" fmla="*/ 20 h 158"/>
                <a:gd name="T40" fmla="*/ 157 w 343"/>
                <a:gd name="T41" fmla="*/ 8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3" h="158">
                  <a:moveTo>
                    <a:pt x="174" y="59"/>
                  </a:moveTo>
                  <a:cubicBezTo>
                    <a:pt x="156" y="37"/>
                    <a:pt x="150" y="31"/>
                    <a:pt x="137" y="22"/>
                  </a:cubicBezTo>
                  <a:cubicBezTo>
                    <a:pt x="116" y="6"/>
                    <a:pt x="93" y="0"/>
                    <a:pt x="74" y="0"/>
                  </a:cubicBezTo>
                  <a:cubicBezTo>
                    <a:pt x="31" y="0"/>
                    <a:pt x="0" y="37"/>
                    <a:pt x="0" y="79"/>
                  </a:cubicBezTo>
                  <a:cubicBezTo>
                    <a:pt x="0" y="120"/>
                    <a:pt x="29" y="158"/>
                    <a:pt x="73" y="158"/>
                  </a:cubicBezTo>
                  <a:cubicBezTo>
                    <a:pt x="122" y="158"/>
                    <a:pt x="155" y="118"/>
                    <a:pt x="168" y="99"/>
                  </a:cubicBezTo>
                  <a:cubicBezTo>
                    <a:pt x="186" y="121"/>
                    <a:pt x="192" y="127"/>
                    <a:pt x="205" y="136"/>
                  </a:cubicBezTo>
                  <a:cubicBezTo>
                    <a:pt x="226" y="152"/>
                    <a:pt x="249" y="158"/>
                    <a:pt x="268" y="158"/>
                  </a:cubicBezTo>
                  <a:cubicBezTo>
                    <a:pt x="311" y="158"/>
                    <a:pt x="343" y="121"/>
                    <a:pt x="343" y="79"/>
                  </a:cubicBezTo>
                  <a:cubicBezTo>
                    <a:pt x="343" y="38"/>
                    <a:pt x="313" y="0"/>
                    <a:pt x="269" y="0"/>
                  </a:cubicBezTo>
                  <a:cubicBezTo>
                    <a:pt x="221" y="0"/>
                    <a:pt x="187" y="40"/>
                    <a:pt x="174" y="59"/>
                  </a:cubicBezTo>
                  <a:close/>
                  <a:moveTo>
                    <a:pt x="185" y="72"/>
                  </a:moveTo>
                  <a:cubicBezTo>
                    <a:pt x="199" y="49"/>
                    <a:pt x="230" y="14"/>
                    <a:pt x="272" y="14"/>
                  </a:cubicBezTo>
                  <a:cubicBezTo>
                    <a:pt x="308" y="14"/>
                    <a:pt x="333" y="45"/>
                    <a:pt x="333" y="79"/>
                  </a:cubicBezTo>
                  <a:cubicBezTo>
                    <a:pt x="333" y="112"/>
                    <a:pt x="306" y="139"/>
                    <a:pt x="274" y="139"/>
                  </a:cubicBezTo>
                  <a:cubicBezTo>
                    <a:pt x="241" y="139"/>
                    <a:pt x="219" y="112"/>
                    <a:pt x="185" y="72"/>
                  </a:cubicBezTo>
                  <a:close/>
                  <a:moveTo>
                    <a:pt x="157" y="87"/>
                  </a:moveTo>
                  <a:cubicBezTo>
                    <a:pt x="143" y="109"/>
                    <a:pt x="112" y="144"/>
                    <a:pt x="70" y="144"/>
                  </a:cubicBezTo>
                  <a:cubicBezTo>
                    <a:pt x="34" y="144"/>
                    <a:pt x="9" y="113"/>
                    <a:pt x="9" y="79"/>
                  </a:cubicBezTo>
                  <a:cubicBezTo>
                    <a:pt x="9" y="46"/>
                    <a:pt x="36" y="20"/>
                    <a:pt x="69" y="20"/>
                  </a:cubicBezTo>
                  <a:cubicBezTo>
                    <a:pt x="101" y="20"/>
                    <a:pt x="123" y="46"/>
                    <a:pt x="157" y="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67">
              <a:extLst>
                <a:ext uri="{FF2B5EF4-FFF2-40B4-BE49-F238E27FC236}">
                  <a16:creationId xmlns:a16="http://schemas.microsoft.com/office/drawing/2014/main" id="{4CC21B76-3479-4B4A-83AD-5E44D9AE01E3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7023100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68">
              <a:extLst>
                <a:ext uri="{FF2B5EF4-FFF2-40B4-BE49-F238E27FC236}">
                  <a16:creationId xmlns:a16="http://schemas.microsoft.com/office/drawing/2014/main" id="{06560A02-40A9-4830-8B31-BD1F656036BF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7100888" y="7813675"/>
              <a:ext cx="211138" cy="201613"/>
            </a:xfrm>
            <a:custGeom>
              <a:avLst/>
              <a:gdLst>
                <a:gd name="T0" fmla="*/ 153 w 249"/>
                <a:gd name="T1" fmla="*/ 69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6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4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5 w 249"/>
                <a:gd name="T53" fmla="*/ 215 h 226"/>
                <a:gd name="T54" fmla="*/ 127 w 249"/>
                <a:gd name="T55" fmla="*/ 182 h 226"/>
                <a:gd name="T56" fmla="*/ 136 w 249"/>
                <a:gd name="T57" fmla="*/ 138 h 226"/>
                <a:gd name="T58" fmla="*/ 153 w 249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3" y="69"/>
                  </a:moveTo>
                  <a:cubicBezTo>
                    <a:pt x="156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4" y="0"/>
                    <a:pt x="156" y="26"/>
                    <a:pt x="150" y="38"/>
                  </a:cubicBezTo>
                  <a:cubicBezTo>
                    <a:pt x="138" y="5"/>
                    <a:pt x="111" y="0"/>
                    <a:pt x="96" y="0"/>
                  </a:cubicBezTo>
                  <a:cubicBezTo>
                    <a:pt x="44" y="0"/>
                    <a:pt x="16" y="64"/>
                    <a:pt x="16" y="76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5" y="11"/>
                    <a:pt x="122" y="15"/>
                    <a:pt x="122" y="44"/>
                  </a:cubicBezTo>
                  <a:cubicBezTo>
                    <a:pt x="122" y="60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6"/>
                    <a:pt x="124" y="226"/>
                    <a:pt x="154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1" y="215"/>
                    <a:pt x="155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6" y="138"/>
                  </a:cubicBezTo>
                  <a:lnTo>
                    <a:pt x="153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69">
              <a:extLst>
                <a:ext uri="{FF2B5EF4-FFF2-40B4-BE49-F238E27FC236}">
                  <a16:creationId xmlns:a16="http://schemas.microsoft.com/office/drawing/2014/main" id="{9A9E93A2-73AD-4373-B46F-3352D32EFACF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7343775" y="7939088"/>
              <a:ext cx="180975" cy="1397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7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8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40 h 157"/>
                <a:gd name="T40" fmla="*/ 136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7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2" y="101"/>
                    <a:pt x="201" y="105"/>
                  </a:cubicBezTo>
                  <a:cubicBezTo>
                    <a:pt x="193" y="133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80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70">
              <a:extLst>
                <a:ext uri="{FF2B5EF4-FFF2-40B4-BE49-F238E27FC236}">
                  <a16:creationId xmlns:a16="http://schemas.microsoft.com/office/drawing/2014/main" id="{4152FEAB-480C-4DEF-8845-0FCE71065055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7559675" y="7883525"/>
              <a:ext cx="217488" cy="230188"/>
            </a:xfrm>
            <a:custGeom>
              <a:avLst/>
              <a:gdLst>
                <a:gd name="T0" fmla="*/ 137 w 257"/>
                <a:gd name="T1" fmla="*/ 137 h 257"/>
                <a:gd name="T2" fmla="*/ 244 w 257"/>
                <a:gd name="T3" fmla="*/ 137 h 257"/>
                <a:gd name="T4" fmla="*/ 257 w 257"/>
                <a:gd name="T5" fmla="*/ 129 h 257"/>
                <a:gd name="T6" fmla="*/ 244 w 257"/>
                <a:gd name="T7" fmla="*/ 120 h 257"/>
                <a:gd name="T8" fmla="*/ 137 w 257"/>
                <a:gd name="T9" fmla="*/ 120 h 257"/>
                <a:gd name="T10" fmla="*/ 137 w 257"/>
                <a:gd name="T11" fmla="*/ 13 h 257"/>
                <a:gd name="T12" fmla="*/ 129 w 257"/>
                <a:gd name="T13" fmla="*/ 0 h 257"/>
                <a:gd name="T14" fmla="*/ 120 w 257"/>
                <a:gd name="T15" fmla="*/ 13 h 257"/>
                <a:gd name="T16" fmla="*/ 120 w 257"/>
                <a:gd name="T17" fmla="*/ 120 h 257"/>
                <a:gd name="T18" fmla="*/ 13 w 257"/>
                <a:gd name="T19" fmla="*/ 120 h 257"/>
                <a:gd name="T20" fmla="*/ 0 w 257"/>
                <a:gd name="T21" fmla="*/ 128 h 257"/>
                <a:gd name="T22" fmla="*/ 13 w 257"/>
                <a:gd name="T23" fmla="*/ 137 h 257"/>
                <a:gd name="T24" fmla="*/ 120 w 257"/>
                <a:gd name="T25" fmla="*/ 137 h 257"/>
                <a:gd name="T26" fmla="*/ 120 w 257"/>
                <a:gd name="T27" fmla="*/ 244 h 257"/>
                <a:gd name="T28" fmla="*/ 129 w 257"/>
                <a:gd name="T29" fmla="*/ 257 h 257"/>
                <a:gd name="T30" fmla="*/ 137 w 257"/>
                <a:gd name="T31" fmla="*/ 244 h 257"/>
                <a:gd name="T32" fmla="*/ 137 w 257"/>
                <a:gd name="T33" fmla="*/ 13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57">
                  <a:moveTo>
                    <a:pt x="137" y="137"/>
                  </a:moveTo>
                  <a:lnTo>
                    <a:pt x="244" y="137"/>
                  </a:lnTo>
                  <a:cubicBezTo>
                    <a:pt x="249" y="137"/>
                    <a:pt x="257" y="137"/>
                    <a:pt x="257" y="129"/>
                  </a:cubicBezTo>
                  <a:cubicBezTo>
                    <a:pt x="257" y="120"/>
                    <a:pt x="249" y="120"/>
                    <a:pt x="244" y="120"/>
                  </a:cubicBezTo>
                  <a:lnTo>
                    <a:pt x="137" y="120"/>
                  </a:lnTo>
                  <a:lnTo>
                    <a:pt x="137" y="13"/>
                  </a:lnTo>
                  <a:cubicBezTo>
                    <a:pt x="137" y="8"/>
                    <a:pt x="137" y="0"/>
                    <a:pt x="129" y="0"/>
                  </a:cubicBezTo>
                  <a:cubicBezTo>
                    <a:pt x="120" y="0"/>
                    <a:pt x="120" y="8"/>
                    <a:pt x="120" y="13"/>
                  </a:cubicBezTo>
                  <a:lnTo>
                    <a:pt x="120" y="120"/>
                  </a:lnTo>
                  <a:lnTo>
                    <a:pt x="13" y="120"/>
                  </a:lnTo>
                  <a:cubicBezTo>
                    <a:pt x="9" y="120"/>
                    <a:pt x="0" y="120"/>
                    <a:pt x="0" y="128"/>
                  </a:cubicBezTo>
                  <a:cubicBezTo>
                    <a:pt x="0" y="137"/>
                    <a:pt x="8" y="137"/>
                    <a:pt x="13" y="137"/>
                  </a:cubicBezTo>
                  <a:lnTo>
                    <a:pt x="120" y="137"/>
                  </a:lnTo>
                  <a:lnTo>
                    <a:pt x="120" y="244"/>
                  </a:lnTo>
                  <a:cubicBezTo>
                    <a:pt x="120" y="249"/>
                    <a:pt x="120" y="257"/>
                    <a:pt x="129" y="257"/>
                  </a:cubicBezTo>
                  <a:cubicBezTo>
                    <a:pt x="137" y="257"/>
                    <a:pt x="137" y="249"/>
                    <a:pt x="137" y="244"/>
                  </a:cubicBezTo>
                  <a:lnTo>
                    <a:pt x="137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71">
              <a:extLst>
                <a:ext uri="{FF2B5EF4-FFF2-40B4-BE49-F238E27FC236}">
                  <a16:creationId xmlns:a16="http://schemas.microsoft.com/office/drawing/2014/main" id="{1197DC48-D67E-4D69-9852-0004C813290E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7829550" y="7869238"/>
              <a:ext cx="107950" cy="20796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72">
              <a:extLst>
                <a:ext uri="{FF2B5EF4-FFF2-40B4-BE49-F238E27FC236}">
                  <a16:creationId xmlns:a16="http://schemas.microsoft.com/office/drawing/2014/main" id="{438D4DBD-C4F6-4397-A1F3-64C2F6D317BD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8115300" y="7889875"/>
              <a:ext cx="257175" cy="17463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73">
              <a:extLst>
                <a:ext uri="{FF2B5EF4-FFF2-40B4-BE49-F238E27FC236}">
                  <a16:creationId xmlns:a16="http://schemas.microsoft.com/office/drawing/2014/main" id="{3E3C7833-6271-442B-B62C-B944A252EA0A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8513763" y="7813675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1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74">
              <a:extLst>
                <a:ext uri="{FF2B5EF4-FFF2-40B4-BE49-F238E27FC236}">
                  <a16:creationId xmlns:a16="http://schemas.microsoft.com/office/drawing/2014/main" id="{2524F9AE-74C6-41CF-B081-4D17ABB70807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8793163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175">
              <a:extLst>
                <a:ext uri="{FF2B5EF4-FFF2-40B4-BE49-F238E27FC236}">
                  <a16:creationId xmlns:a16="http://schemas.microsoft.com/office/drawing/2014/main" id="{034D0218-21C5-4D19-BC05-3156C00199C1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6972300" y="8189913"/>
              <a:ext cx="1887538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76">
              <a:extLst>
                <a:ext uri="{FF2B5EF4-FFF2-40B4-BE49-F238E27FC236}">
                  <a16:creationId xmlns:a16="http://schemas.microsoft.com/office/drawing/2014/main" id="{3B74A919-50D4-4777-B8F0-0A95F74E176A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7235825" y="8281988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77">
              <a:extLst>
                <a:ext uri="{FF2B5EF4-FFF2-40B4-BE49-F238E27FC236}">
                  <a16:creationId xmlns:a16="http://schemas.microsoft.com/office/drawing/2014/main" id="{A7111C57-380C-4BFC-9584-63D68A9B8E4E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7315200" y="8418513"/>
              <a:ext cx="209550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49 w 248"/>
                <a:gd name="T15" fmla="*/ 37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7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59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78">
              <a:extLst>
                <a:ext uri="{FF2B5EF4-FFF2-40B4-BE49-F238E27FC236}">
                  <a16:creationId xmlns:a16="http://schemas.microsoft.com/office/drawing/2014/main" id="{C5F2EC41-F40D-41FA-A393-CBD576BC2D2E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7558088" y="8543925"/>
              <a:ext cx="179388" cy="1397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4 w 213"/>
                <a:gd name="T37" fmla="*/ 107 h 157"/>
                <a:gd name="T38" fmla="*/ 182 w 213"/>
                <a:gd name="T39" fmla="*/ 40 h 157"/>
                <a:gd name="T40" fmla="*/ 137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8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5" y="89"/>
                    <a:pt x="67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7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3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7" y="147"/>
                    <a:pt x="155" y="143"/>
                    <a:pt x="155" y="135"/>
                  </a:cubicBezTo>
                  <a:cubicBezTo>
                    <a:pt x="155" y="127"/>
                    <a:pt x="157" y="123"/>
                    <a:pt x="164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79"/>
                    <a:pt x="38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79">
              <a:extLst>
                <a:ext uri="{FF2B5EF4-FFF2-40B4-BE49-F238E27FC236}">
                  <a16:creationId xmlns:a16="http://schemas.microsoft.com/office/drawing/2014/main" id="{85A9AFB8-DE03-4D03-A3B4-4970CAB68DAF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7900988" y="8494713"/>
              <a:ext cx="258763" cy="17463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80">
              <a:extLst>
                <a:ext uri="{FF2B5EF4-FFF2-40B4-BE49-F238E27FC236}">
                  <a16:creationId xmlns:a16="http://schemas.microsoft.com/office/drawing/2014/main" id="{4A483662-0E07-4592-9293-29D931988CC2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8301038" y="8418513"/>
              <a:ext cx="209550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49 w 248"/>
                <a:gd name="T15" fmla="*/ 37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7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6" y="11"/>
                    <a:pt x="201" y="11"/>
                  </a:cubicBezTo>
                  <a:cubicBezTo>
                    <a:pt x="204" y="11"/>
                    <a:pt x="215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8" y="0"/>
                    <a:pt x="202" y="0"/>
                  </a:cubicBezTo>
                  <a:cubicBezTo>
                    <a:pt x="173" y="0"/>
                    <a:pt x="155" y="26"/>
                    <a:pt x="149" y="37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6" y="80"/>
                    <a:pt x="27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59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2" y="215"/>
                    <a:pt x="22" y="208"/>
                  </a:cubicBezTo>
                  <a:cubicBezTo>
                    <a:pt x="34" y="206"/>
                    <a:pt x="45" y="195"/>
                    <a:pt x="45" y="181"/>
                  </a:cubicBezTo>
                  <a:cubicBezTo>
                    <a:pt x="45" y="168"/>
                    <a:pt x="34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4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81">
              <a:extLst>
                <a:ext uri="{FF2B5EF4-FFF2-40B4-BE49-F238E27FC236}">
                  <a16:creationId xmlns:a16="http://schemas.microsoft.com/office/drawing/2014/main" id="{ADDE14B6-C95B-42D5-A933-BCF0756A43A3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8578850" y="8281988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82">
              <a:extLst>
                <a:ext uri="{FF2B5EF4-FFF2-40B4-BE49-F238E27FC236}">
                  <a16:creationId xmlns:a16="http://schemas.microsoft.com/office/drawing/2014/main" id="{69DBCA8B-5C6F-4CE7-88DA-1DB537E4E266}"/>
                </a:ext>
              </a:extLst>
            </p:cNvPr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9051925" y="8147050"/>
              <a:ext cx="279400" cy="10477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83">
              <a:extLst>
                <a:ext uri="{FF2B5EF4-FFF2-40B4-BE49-F238E27FC236}">
                  <a16:creationId xmlns:a16="http://schemas.microsoft.com/office/drawing/2014/main" id="{00CA2C77-F4A3-4A5B-B78C-C36754C016D4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9486900" y="8110538"/>
              <a:ext cx="161925" cy="204788"/>
            </a:xfrm>
            <a:custGeom>
              <a:avLst/>
              <a:gdLst>
                <a:gd name="T0" fmla="*/ 41 w 190"/>
                <a:gd name="T1" fmla="*/ 114 h 229"/>
                <a:gd name="T2" fmla="*/ 108 w 190"/>
                <a:gd name="T3" fmla="*/ 12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5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4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5" y="0"/>
                    <a:pt x="0" y="54"/>
                    <a:pt x="0" y="115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84">
              <a:extLst>
                <a:ext uri="{FF2B5EF4-FFF2-40B4-BE49-F238E27FC236}">
                  <a16:creationId xmlns:a16="http://schemas.microsoft.com/office/drawing/2014/main" id="{6CC40338-96B4-4652-B0DD-21F158BC3B27}"/>
                </a:ext>
              </a:extLst>
            </p:cNvPr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9672638" y="8110538"/>
              <a:ext cx="185738" cy="204788"/>
            </a:xfrm>
            <a:custGeom>
              <a:avLst/>
              <a:gdLst>
                <a:gd name="T0" fmla="*/ 221 w 221"/>
                <a:gd name="T1" fmla="*/ 116 h 229"/>
                <a:gd name="T2" fmla="*/ 111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80 w 221"/>
                <a:gd name="T23" fmla="*/ 112 h 229"/>
                <a:gd name="T24" fmla="*/ 169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6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3"/>
                  </a:cubicBezTo>
                  <a:cubicBezTo>
                    <a:pt x="180" y="65"/>
                    <a:pt x="180" y="93"/>
                    <a:pt x="180" y="112"/>
                  </a:cubicBezTo>
                  <a:cubicBezTo>
                    <a:pt x="180" y="130"/>
                    <a:pt x="180" y="157"/>
                    <a:pt x="169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85">
              <a:extLst>
                <a:ext uri="{FF2B5EF4-FFF2-40B4-BE49-F238E27FC236}">
                  <a16:creationId xmlns:a16="http://schemas.microsoft.com/office/drawing/2014/main" id="{DCACCF9E-6A09-40BC-B16D-AFDC9F29EC3D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9883775" y="8113713"/>
              <a:ext cx="212725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86">
              <a:extLst>
                <a:ext uri="{FF2B5EF4-FFF2-40B4-BE49-F238E27FC236}">
                  <a16:creationId xmlns:a16="http://schemas.microsoft.com/office/drawing/2014/main" id="{3F5AE5EB-B3D0-4C43-B895-214E4A84B376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10118725" y="8110538"/>
              <a:ext cx="138113" cy="204788"/>
            </a:xfrm>
            <a:custGeom>
              <a:avLst/>
              <a:gdLst>
                <a:gd name="T0" fmla="*/ 88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6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3 h 229"/>
                <a:gd name="T52" fmla="*/ 88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8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0"/>
                    <a:pt x="12" y="138"/>
                    <a:pt x="7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3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6" y="88"/>
                  </a:cubicBezTo>
                  <a:cubicBezTo>
                    <a:pt x="58" y="82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8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2"/>
                    <a:pt x="22" y="103"/>
                  </a:cubicBezTo>
                  <a:cubicBezTo>
                    <a:pt x="38" y="116"/>
                    <a:pt x="52" y="119"/>
                    <a:pt x="88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87">
              <a:extLst>
                <a:ext uri="{FF2B5EF4-FFF2-40B4-BE49-F238E27FC236}">
                  <a16:creationId xmlns:a16="http://schemas.microsoft.com/office/drawing/2014/main" id="{077A3486-6484-46C6-9414-18ABE6A95739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10279063" y="8035925"/>
              <a:ext cx="131763" cy="279400"/>
            </a:xfrm>
            <a:custGeom>
              <a:avLst/>
              <a:gdLst>
                <a:gd name="T0" fmla="*/ 77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0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88">
              <a:extLst>
                <a:ext uri="{FF2B5EF4-FFF2-40B4-BE49-F238E27FC236}">
                  <a16:creationId xmlns:a16="http://schemas.microsoft.com/office/drawing/2014/main" id="{42217153-8CBB-4CEE-B273-2D27354ADDD0}"/>
                </a:ext>
              </a:extLst>
            </p:cNvPr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10453688" y="8110538"/>
              <a:ext cx="190500" cy="20478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6" y="94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89">
              <a:extLst>
                <a:ext uri="{FF2B5EF4-FFF2-40B4-BE49-F238E27FC236}">
                  <a16:creationId xmlns:a16="http://schemas.microsoft.com/office/drawing/2014/main" id="{4DBDD14C-420B-42C9-A60B-A43F3EBBB266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10660063" y="8113713"/>
              <a:ext cx="211138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90">
              <a:extLst>
                <a:ext uri="{FF2B5EF4-FFF2-40B4-BE49-F238E27FC236}">
                  <a16:creationId xmlns:a16="http://schemas.microsoft.com/office/drawing/2014/main" id="{47EF98EF-CCCD-45E6-ADEE-EBAFC51D92C1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10877550" y="8035925"/>
              <a:ext cx="131763" cy="279400"/>
            </a:xfrm>
            <a:custGeom>
              <a:avLst/>
              <a:gdLst>
                <a:gd name="T0" fmla="*/ 76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6 w 156"/>
                <a:gd name="T7" fmla="*/ 92 h 313"/>
                <a:gd name="T8" fmla="*/ 76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6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3 w 156"/>
                <a:gd name="T27" fmla="*/ 217 h 313"/>
                <a:gd name="T28" fmla="*/ 143 w 156"/>
                <a:gd name="T29" fmla="*/ 244 h 313"/>
                <a:gd name="T30" fmla="*/ 110 w 156"/>
                <a:gd name="T31" fmla="*/ 300 h 313"/>
                <a:gd name="T32" fmla="*/ 76 w 156"/>
                <a:gd name="T33" fmla="*/ 246 h 313"/>
                <a:gd name="T34" fmla="*/ 76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6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6" y="92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8" y="313"/>
                    <a:pt x="106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3" y="217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6" y="300"/>
                    <a:pt x="76" y="255"/>
                    <a:pt x="76" y="246"/>
                  </a:cubicBezTo>
                  <a:lnTo>
                    <a:pt x="76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91">
              <a:extLst>
                <a:ext uri="{FF2B5EF4-FFF2-40B4-BE49-F238E27FC236}">
                  <a16:creationId xmlns:a16="http://schemas.microsoft.com/office/drawing/2014/main" id="{6A55E6CF-2116-49E6-B97B-2D37DD937C9D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11185525" y="8070850"/>
              <a:ext cx="257175" cy="257175"/>
            </a:xfrm>
            <a:custGeom>
              <a:avLst/>
              <a:gdLst>
                <a:gd name="T0" fmla="*/ 295 w 304"/>
                <a:gd name="T1" fmla="*/ 21 h 289"/>
                <a:gd name="T2" fmla="*/ 304 w 304"/>
                <a:gd name="T3" fmla="*/ 10 h 289"/>
                <a:gd name="T4" fmla="*/ 294 w 304"/>
                <a:gd name="T5" fmla="*/ 0 h 289"/>
                <a:gd name="T6" fmla="*/ 285 w 304"/>
                <a:gd name="T7" fmla="*/ 3 h 289"/>
                <a:gd name="T8" fmla="*/ 9 w 304"/>
                <a:gd name="T9" fmla="*/ 133 h 289"/>
                <a:gd name="T10" fmla="*/ 0 w 304"/>
                <a:gd name="T11" fmla="*/ 144 h 289"/>
                <a:gd name="T12" fmla="*/ 9 w 304"/>
                <a:gd name="T13" fmla="*/ 155 h 289"/>
                <a:gd name="T14" fmla="*/ 285 w 304"/>
                <a:gd name="T15" fmla="*/ 286 h 289"/>
                <a:gd name="T16" fmla="*/ 294 w 304"/>
                <a:gd name="T17" fmla="*/ 289 h 289"/>
                <a:gd name="T18" fmla="*/ 304 w 304"/>
                <a:gd name="T19" fmla="*/ 279 h 289"/>
                <a:gd name="T20" fmla="*/ 295 w 304"/>
                <a:gd name="T21" fmla="*/ 268 h 289"/>
                <a:gd name="T22" fmla="*/ 33 w 304"/>
                <a:gd name="T23" fmla="*/ 144 h 289"/>
                <a:gd name="T24" fmla="*/ 295 w 304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4" h="289">
                  <a:moveTo>
                    <a:pt x="295" y="21"/>
                  </a:moveTo>
                  <a:cubicBezTo>
                    <a:pt x="301" y="18"/>
                    <a:pt x="304" y="15"/>
                    <a:pt x="304" y="10"/>
                  </a:cubicBezTo>
                  <a:cubicBezTo>
                    <a:pt x="304" y="4"/>
                    <a:pt x="300" y="0"/>
                    <a:pt x="294" y="0"/>
                  </a:cubicBezTo>
                  <a:cubicBezTo>
                    <a:pt x="293" y="0"/>
                    <a:pt x="292" y="0"/>
                    <a:pt x="285" y="3"/>
                  </a:cubicBezTo>
                  <a:lnTo>
                    <a:pt x="9" y="133"/>
                  </a:lnTo>
                  <a:cubicBezTo>
                    <a:pt x="4" y="136"/>
                    <a:pt x="0" y="138"/>
                    <a:pt x="0" y="144"/>
                  </a:cubicBezTo>
                  <a:cubicBezTo>
                    <a:pt x="0" y="150"/>
                    <a:pt x="4" y="153"/>
                    <a:pt x="9" y="155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4"/>
                    <a:pt x="301" y="271"/>
                    <a:pt x="295" y="268"/>
                  </a:cubicBezTo>
                  <a:lnTo>
                    <a:pt x="33" y="144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92">
              <a:extLst>
                <a:ext uri="{FF2B5EF4-FFF2-40B4-BE49-F238E27FC236}">
                  <a16:creationId xmlns:a16="http://schemas.microsoft.com/office/drawing/2014/main" id="{EC6D6ABD-638E-4EDA-9EF0-F7722FBCC712}"/>
                </a:ext>
              </a:extLst>
            </p:cNvPr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11617325" y="8113713"/>
              <a:ext cx="376238" cy="201613"/>
            </a:xfrm>
            <a:custGeom>
              <a:avLst/>
              <a:gdLst>
                <a:gd name="T0" fmla="*/ 226 w 444"/>
                <a:gd name="T1" fmla="*/ 85 h 226"/>
                <a:gd name="T2" fmla="*/ 178 w 444"/>
                <a:gd name="T3" fmla="*/ 31 h 226"/>
                <a:gd name="T4" fmla="*/ 97 w 444"/>
                <a:gd name="T5" fmla="*/ 0 h 226"/>
                <a:gd name="T6" fmla="*/ 0 w 444"/>
                <a:gd name="T7" fmla="*/ 113 h 226"/>
                <a:gd name="T8" fmla="*/ 95 w 444"/>
                <a:gd name="T9" fmla="*/ 226 h 226"/>
                <a:gd name="T10" fmla="*/ 218 w 444"/>
                <a:gd name="T11" fmla="*/ 140 h 226"/>
                <a:gd name="T12" fmla="*/ 266 w 444"/>
                <a:gd name="T13" fmla="*/ 194 h 226"/>
                <a:gd name="T14" fmla="*/ 347 w 444"/>
                <a:gd name="T15" fmla="*/ 226 h 226"/>
                <a:gd name="T16" fmla="*/ 444 w 444"/>
                <a:gd name="T17" fmla="*/ 112 h 226"/>
                <a:gd name="T18" fmla="*/ 349 w 444"/>
                <a:gd name="T19" fmla="*/ 0 h 226"/>
                <a:gd name="T20" fmla="*/ 226 w 444"/>
                <a:gd name="T21" fmla="*/ 85 h 226"/>
                <a:gd name="T22" fmla="*/ 239 w 444"/>
                <a:gd name="T23" fmla="*/ 102 h 226"/>
                <a:gd name="T24" fmla="*/ 353 w 444"/>
                <a:gd name="T25" fmla="*/ 16 h 226"/>
                <a:gd name="T26" fmla="*/ 433 w 444"/>
                <a:gd name="T27" fmla="*/ 112 h 226"/>
                <a:gd name="T28" fmla="*/ 355 w 444"/>
                <a:gd name="T29" fmla="*/ 202 h 226"/>
                <a:gd name="T30" fmla="*/ 294 w 444"/>
                <a:gd name="T31" fmla="*/ 170 h 226"/>
                <a:gd name="T32" fmla="*/ 239 w 444"/>
                <a:gd name="T33" fmla="*/ 102 h 226"/>
                <a:gd name="T34" fmla="*/ 205 w 444"/>
                <a:gd name="T35" fmla="*/ 123 h 226"/>
                <a:gd name="T36" fmla="*/ 91 w 444"/>
                <a:gd name="T37" fmla="*/ 210 h 226"/>
                <a:gd name="T38" fmla="*/ 11 w 444"/>
                <a:gd name="T39" fmla="*/ 113 h 226"/>
                <a:gd name="T40" fmla="*/ 89 w 444"/>
                <a:gd name="T41" fmla="*/ 24 h 226"/>
                <a:gd name="T42" fmla="*/ 150 w 444"/>
                <a:gd name="T43" fmla="*/ 55 h 226"/>
                <a:gd name="T44" fmla="*/ 205 w 444"/>
                <a:gd name="T45" fmla="*/ 1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" h="226">
                  <a:moveTo>
                    <a:pt x="226" y="85"/>
                  </a:moveTo>
                  <a:cubicBezTo>
                    <a:pt x="199" y="51"/>
                    <a:pt x="193" y="44"/>
                    <a:pt x="178" y="31"/>
                  </a:cubicBezTo>
                  <a:cubicBezTo>
                    <a:pt x="150" y="9"/>
                    <a:pt x="122" y="0"/>
                    <a:pt x="97" y="0"/>
                  </a:cubicBezTo>
                  <a:cubicBezTo>
                    <a:pt x="38" y="0"/>
                    <a:pt x="0" y="55"/>
                    <a:pt x="0" y="113"/>
                  </a:cubicBezTo>
                  <a:cubicBezTo>
                    <a:pt x="0" y="170"/>
                    <a:pt x="37" y="226"/>
                    <a:pt x="95" y="226"/>
                  </a:cubicBezTo>
                  <a:cubicBezTo>
                    <a:pt x="152" y="226"/>
                    <a:pt x="193" y="180"/>
                    <a:pt x="218" y="140"/>
                  </a:cubicBezTo>
                  <a:cubicBezTo>
                    <a:pt x="245" y="174"/>
                    <a:pt x="251" y="182"/>
                    <a:pt x="266" y="194"/>
                  </a:cubicBezTo>
                  <a:cubicBezTo>
                    <a:pt x="294" y="217"/>
                    <a:pt x="322" y="226"/>
                    <a:pt x="347" y="226"/>
                  </a:cubicBezTo>
                  <a:cubicBezTo>
                    <a:pt x="406" y="226"/>
                    <a:pt x="444" y="171"/>
                    <a:pt x="444" y="112"/>
                  </a:cubicBezTo>
                  <a:cubicBezTo>
                    <a:pt x="444" y="55"/>
                    <a:pt x="407" y="0"/>
                    <a:pt x="349" y="0"/>
                  </a:cubicBezTo>
                  <a:cubicBezTo>
                    <a:pt x="292" y="0"/>
                    <a:pt x="251" y="45"/>
                    <a:pt x="226" y="85"/>
                  </a:cubicBezTo>
                  <a:close/>
                  <a:moveTo>
                    <a:pt x="239" y="102"/>
                  </a:moveTo>
                  <a:cubicBezTo>
                    <a:pt x="260" y="66"/>
                    <a:pt x="297" y="16"/>
                    <a:pt x="353" y="16"/>
                  </a:cubicBezTo>
                  <a:cubicBezTo>
                    <a:pt x="406" y="16"/>
                    <a:pt x="433" y="68"/>
                    <a:pt x="433" y="112"/>
                  </a:cubicBezTo>
                  <a:cubicBezTo>
                    <a:pt x="433" y="161"/>
                    <a:pt x="399" y="202"/>
                    <a:pt x="355" y="202"/>
                  </a:cubicBezTo>
                  <a:cubicBezTo>
                    <a:pt x="327" y="202"/>
                    <a:pt x="304" y="181"/>
                    <a:pt x="294" y="170"/>
                  </a:cubicBezTo>
                  <a:cubicBezTo>
                    <a:pt x="281" y="157"/>
                    <a:pt x="270" y="141"/>
                    <a:pt x="239" y="102"/>
                  </a:cubicBezTo>
                  <a:close/>
                  <a:moveTo>
                    <a:pt x="205" y="123"/>
                  </a:moveTo>
                  <a:cubicBezTo>
                    <a:pt x="184" y="159"/>
                    <a:pt x="147" y="210"/>
                    <a:pt x="91" y="210"/>
                  </a:cubicBezTo>
                  <a:cubicBezTo>
                    <a:pt x="38" y="210"/>
                    <a:pt x="11" y="158"/>
                    <a:pt x="11" y="113"/>
                  </a:cubicBezTo>
                  <a:cubicBezTo>
                    <a:pt x="11" y="64"/>
                    <a:pt x="45" y="24"/>
                    <a:pt x="89" y="24"/>
                  </a:cubicBezTo>
                  <a:cubicBezTo>
                    <a:pt x="118" y="24"/>
                    <a:pt x="140" y="45"/>
                    <a:pt x="150" y="55"/>
                  </a:cubicBezTo>
                  <a:cubicBezTo>
                    <a:pt x="163" y="69"/>
                    <a:pt x="174" y="84"/>
                    <a:pt x="205" y="12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5955F7-B022-443E-9FE5-60816476DE4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0139432" y="7636034"/>
            <a:ext cx="6008688" cy="1049338"/>
            <a:chOff x="5991225" y="7677150"/>
            <a:chExt cx="6008688" cy="1049338"/>
          </a:xfrm>
        </p:grpSpPr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6FCEB742-78F6-45DE-83D0-1815022BC6C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138863" y="8001000"/>
              <a:ext cx="93663" cy="309563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1 h 346"/>
                <a:gd name="T12" fmla="*/ 0 w 111"/>
                <a:gd name="T13" fmla="*/ 346 h 346"/>
                <a:gd name="T14" fmla="*/ 55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6"/>
                  </a:lnTo>
                  <a:cubicBezTo>
                    <a:pt x="16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1" y="346"/>
                  </a:cubicBezTo>
                  <a:lnTo>
                    <a:pt x="111" y="331"/>
                  </a:lnTo>
                  <a:cubicBezTo>
                    <a:pt x="77" y="331"/>
                    <a:pt x="72" y="331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6">
              <a:extLst>
                <a:ext uri="{FF2B5EF4-FFF2-40B4-BE49-F238E27FC236}">
                  <a16:creationId xmlns:a16="http://schemas.microsoft.com/office/drawing/2014/main" id="{DA31BB4A-C705-42B6-B61B-9D39A859EF60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254750" y="8012113"/>
              <a:ext cx="90488" cy="298450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5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8 w 107"/>
                <a:gd name="T27" fmla="*/ 0 h 334"/>
                <a:gd name="T28" fmla="*/ 21 w 107"/>
                <a:gd name="T29" fmla="*/ 27 h 334"/>
                <a:gd name="T30" fmla="*/ 48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5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4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3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2" y="0"/>
                    <a:pt x="48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8" y="53"/>
                  </a:cubicBezTo>
                  <a:cubicBezTo>
                    <a:pt x="62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7">
              <a:extLst>
                <a:ext uri="{FF2B5EF4-FFF2-40B4-BE49-F238E27FC236}">
                  <a16:creationId xmlns:a16="http://schemas.microsoft.com/office/drawing/2014/main" id="{2AFDB7C2-AC83-41D4-8B8C-0868909D1D80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372225" y="8113713"/>
              <a:ext cx="330200" cy="196850"/>
            </a:xfrm>
            <a:custGeom>
              <a:avLst/>
              <a:gdLst>
                <a:gd name="T0" fmla="*/ 39 w 390"/>
                <a:gd name="T1" fmla="*/ 49 h 220"/>
                <a:gd name="T2" fmla="*/ 39 w 390"/>
                <a:gd name="T3" fmla="*/ 182 h 220"/>
                <a:gd name="T4" fmla="*/ 0 w 390"/>
                <a:gd name="T5" fmla="*/ 205 h 220"/>
                <a:gd name="T6" fmla="*/ 0 w 390"/>
                <a:gd name="T7" fmla="*/ 220 h 220"/>
                <a:gd name="T8" fmla="*/ 57 w 390"/>
                <a:gd name="T9" fmla="*/ 219 h 220"/>
                <a:gd name="T10" fmla="*/ 112 w 390"/>
                <a:gd name="T11" fmla="*/ 220 h 220"/>
                <a:gd name="T12" fmla="*/ 112 w 390"/>
                <a:gd name="T13" fmla="*/ 205 h 220"/>
                <a:gd name="T14" fmla="*/ 73 w 390"/>
                <a:gd name="T15" fmla="*/ 182 h 220"/>
                <a:gd name="T16" fmla="*/ 73 w 390"/>
                <a:gd name="T17" fmla="*/ 90 h 220"/>
                <a:gd name="T18" fmla="*/ 141 w 390"/>
                <a:gd name="T19" fmla="*/ 11 h 220"/>
                <a:gd name="T20" fmla="*/ 178 w 390"/>
                <a:gd name="T21" fmla="*/ 66 h 220"/>
                <a:gd name="T22" fmla="*/ 178 w 390"/>
                <a:gd name="T23" fmla="*/ 182 h 220"/>
                <a:gd name="T24" fmla="*/ 139 w 390"/>
                <a:gd name="T25" fmla="*/ 205 h 220"/>
                <a:gd name="T26" fmla="*/ 139 w 390"/>
                <a:gd name="T27" fmla="*/ 220 h 220"/>
                <a:gd name="T28" fmla="*/ 195 w 390"/>
                <a:gd name="T29" fmla="*/ 219 h 220"/>
                <a:gd name="T30" fmla="*/ 251 w 390"/>
                <a:gd name="T31" fmla="*/ 220 h 220"/>
                <a:gd name="T32" fmla="*/ 251 w 390"/>
                <a:gd name="T33" fmla="*/ 205 h 220"/>
                <a:gd name="T34" fmla="*/ 212 w 390"/>
                <a:gd name="T35" fmla="*/ 182 h 220"/>
                <a:gd name="T36" fmla="*/ 212 w 390"/>
                <a:gd name="T37" fmla="*/ 90 h 220"/>
                <a:gd name="T38" fmla="*/ 279 w 390"/>
                <a:gd name="T39" fmla="*/ 11 h 220"/>
                <a:gd name="T40" fmla="*/ 316 w 390"/>
                <a:gd name="T41" fmla="*/ 66 h 220"/>
                <a:gd name="T42" fmla="*/ 316 w 390"/>
                <a:gd name="T43" fmla="*/ 182 h 220"/>
                <a:gd name="T44" fmla="*/ 277 w 390"/>
                <a:gd name="T45" fmla="*/ 205 h 220"/>
                <a:gd name="T46" fmla="*/ 277 w 390"/>
                <a:gd name="T47" fmla="*/ 220 h 220"/>
                <a:gd name="T48" fmla="*/ 334 w 390"/>
                <a:gd name="T49" fmla="*/ 219 h 220"/>
                <a:gd name="T50" fmla="*/ 390 w 390"/>
                <a:gd name="T51" fmla="*/ 220 h 220"/>
                <a:gd name="T52" fmla="*/ 390 w 390"/>
                <a:gd name="T53" fmla="*/ 205 h 220"/>
                <a:gd name="T54" fmla="*/ 351 w 390"/>
                <a:gd name="T55" fmla="*/ 190 h 220"/>
                <a:gd name="T56" fmla="*/ 351 w 390"/>
                <a:gd name="T57" fmla="*/ 94 h 220"/>
                <a:gd name="T58" fmla="*/ 335 w 390"/>
                <a:gd name="T59" fmla="*/ 18 h 220"/>
                <a:gd name="T60" fmla="*/ 283 w 390"/>
                <a:gd name="T61" fmla="*/ 0 h 220"/>
                <a:gd name="T62" fmla="*/ 211 w 390"/>
                <a:gd name="T63" fmla="*/ 49 h 220"/>
                <a:gd name="T64" fmla="*/ 144 w 390"/>
                <a:gd name="T65" fmla="*/ 0 h 220"/>
                <a:gd name="T66" fmla="*/ 70 w 390"/>
                <a:gd name="T67" fmla="*/ 52 h 220"/>
                <a:gd name="T68" fmla="*/ 70 w 390"/>
                <a:gd name="T69" fmla="*/ 0 h 220"/>
                <a:gd name="T70" fmla="*/ 0 w 390"/>
                <a:gd name="T71" fmla="*/ 5 h 220"/>
                <a:gd name="T72" fmla="*/ 0 w 390"/>
                <a:gd name="T73" fmla="*/ 21 h 220"/>
                <a:gd name="T74" fmla="*/ 39 w 390"/>
                <a:gd name="T75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18" y="205"/>
                    <a:pt x="212" y="205"/>
                    <a:pt x="212" y="182"/>
                  </a:cubicBezTo>
                  <a:lnTo>
                    <a:pt x="212" y="90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1" y="11"/>
                    <a:pt x="316" y="38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1" y="205"/>
                    <a:pt x="277" y="205"/>
                  </a:cubicBezTo>
                  <a:lnTo>
                    <a:pt x="277" y="220"/>
                  </a:lnTo>
                  <a:cubicBezTo>
                    <a:pt x="295" y="220"/>
                    <a:pt x="320" y="219"/>
                    <a:pt x="334" y="219"/>
                  </a:cubicBezTo>
                  <a:cubicBezTo>
                    <a:pt x="347" y="219"/>
                    <a:pt x="373" y="220"/>
                    <a:pt x="390" y="220"/>
                  </a:cubicBezTo>
                  <a:lnTo>
                    <a:pt x="390" y="205"/>
                  </a:lnTo>
                  <a:cubicBezTo>
                    <a:pt x="364" y="205"/>
                    <a:pt x="351" y="205"/>
                    <a:pt x="351" y="190"/>
                  </a:cubicBezTo>
                  <a:lnTo>
                    <a:pt x="351" y="94"/>
                  </a:lnTo>
                  <a:cubicBezTo>
                    <a:pt x="351" y="52"/>
                    <a:pt x="351" y="36"/>
                    <a:pt x="335" y="18"/>
                  </a:cubicBezTo>
                  <a:cubicBezTo>
                    <a:pt x="328" y="10"/>
                    <a:pt x="312" y="0"/>
                    <a:pt x="283" y="0"/>
                  </a:cubicBezTo>
                  <a:cubicBezTo>
                    <a:pt x="241" y="0"/>
                    <a:pt x="219" y="30"/>
                    <a:pt x="211" y="49"/>
                  </a:cubicBezTo>
                  <a:cubicBezTo>
                    <a:pt x="204" y="5"/>
                    <a:pt x="167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8">
              <a:extLst>
                <a:ext uri="{FF2B5EF4-FFF2-40B4-BE49-F238E27FC236}">
                  <a16:creationId xmlns:a16="http://schemas.microsoft.com/office/drawing/2014/main" id="{867FA782-F3B5-49D5-B802-0FABA8C4591A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5991225" y="8439150"/>
              <a:ext cx="180975" cy="141288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2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0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7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5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0" y="158"/>
                    <a:pt x="46" y="153"/>
                    <a:pt x="48" y="150"/>
                  </a:cubicBezTo>
                  <a:cubicBezTo>
                    <a:pt x="49" y="147"/>
                    <a:pt x="52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1" y="59"/>
                    <a:pt x="72" y="57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5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2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0" y="106"/>
                  </a:cubicBezTo>
                  <a:cubicBezTo>
                    <a:pt x="192" y="134"/>
                    <a:pt x="177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7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4" y="32"/>
                    <a:pt x="0" y="52"/>
                    <a:pt x="0" y="54"/>
                  </a:cubicBezTo>
                  <a:cubicBezTo>
                    <a:pt x="0" y="58"/>
                    <a:pt x="4" y="58"/>
                    <a:pt x="6" y="58"/>
                  </a:cubicBezTo>
                  <a:cubicBezTo>
                    <a:pt x="10" y="58"/>
                    <a:pt x="11" y="57"/>
                    <a:pt x="13" y="48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C872DC95-A7D1-4C99-A842-3772464F7595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6208713" y="8416925"/>
              <a:ext cx="288925" cy="163513"/>
            </a:xfrm>
            <a:custGeom>
              <a:avLst/>
              <a:gdLst>
                <a:gd name="T0" fmla="*/ 294 w 343"/>
                <a:gd name="T1" fmla="*/ 100 h 184"/>
                <a:gd name="T2" fmla="*/ 244 w 343"/>
                <a:gd name="T3" fmla="*/ 179 h 184"/>
                <a:gd name="T4" fmla="*/ 253 w 343"/>
                <a:gd name="T5" fmla="*/ 184 h 184"/>
                <a:gd name="T6" fmla="*/ 262 w 343"/>
                <a:gd name="T7" fmla="*/ 178 h 184"/>
                <a:gd name="T8" fmla="*/ 288 w 343"/>
                <a:gd name="T9" fmla="*/ 128 h 184"/>
                <a:gd name="T10" fmla="*/ 340 w 343"/>
                <a:gd name="T11" fmla="*/ 97 h 184"/>
                <a:gd name="T12" fmla="*/ 343 w 343"/>
                <a:gd name="T13" fmla="*/ 92 h 184"/>
                <a:gd name="T14" fmla="*/ 337 w 343"/>
                <a:gd name="T15" fmla="*/ 86 h 184"/>
                <a:gd name="T16" fmla="*/ 261 w 343"/>
                <a:gd name="T17" fmla="*/ 4 h 184"/>
                <a:gd name="T18" fmla="*/ 253 w 343"/>
                <a:gd name="T19" fmla="*/ 0 h 184"/>
                <a:gd name="T20" fmla="*/ 244 w 343"/>
                <a:gd name="T21" fmla="*/ 5 h 184"/>
                <a:gd name="T22" fmla="*/ 265 w 343"/>
                <a:gd name="T23" fmla="*/ 53 h 184"/>
                <a:gd name="T24" fmla="*/ 294 w 343"/>
                <a:gd name="T25" fmla="*/ 83 h 184"/>
                <a:gd name="T26" fmla="*/ 14 w 343"/>
                <a:gd name="T27" fmla="*/ 83 h 184"/>
                <a:gd name="T28" fmla="*/ 0 w 343"/>
                <a:gd name="T29" fmla="*/ 92 h 184"/>
                <a:gd name="T30" fmla="*/ 14 w 343"/>
                <a:gd name="T31" fmla="*/ 100 h 184"/>
                <a:gd name="T32" fmla="*/ 294 w 343"/>
                <a:gd name="T33" fmla="*/ 10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3" h="184">
                  <a:moveTo>
                    <a:pt x="294" y="100"/>
                  </a:moveTo>
                  <a:cubicBezTo>
                    <a:pt x="250" y="132"/>
                    <a:pt x="244" y="178"/>
                    <a:pt x="244" y="179"/>
                  </a:cubicBezTo>
                  <a:cubicBezTo>
                    <a:pt x="244" y="184"/>
                    <a:pt x="248" y="184"/>
                    <a:pt x="253" y="184"/>
                  </a:cubicBezTo>
                  <a:cubicBezTo>
                    <a:pt x="259" y="184"/>
                    <a:pt x="260" y="184"/>
                    <a:pt x="262" y="178"/>
                  </a:cubicBezTo>
                  <a:cubicBezTo>
                    <a:pt x="264" y="169"/>
                    <a:pt x="270" y="147"/>
                    <a:pt x="288" y="128"/>
                  </a:cubicBezTo>
                  <a:cubicBezTo>
                    <a:pt x="308" y="106"/>
                    <a:pt x="325" y="101"/>
                    <a:pt x="340" y="97"/>
                  </a:cubicBezTo>
                  <a:cubicBezTo>
                    <a:pt x="342" y="96"/>
                    <a:pt x="343" y="94"/>
                    <a:pt x="343" y="92"/>
                  </a:cubicBezTo>
                  <a:cubicBezTo>
                    <a:pt x="343" y="89"/>
                    <a:pt x="341" y="88"/>
                    <a:pt x="337" y="86"/>
                  </a:cubicBezTo>
                  <a:cubicBezTo>
                    <a:pt x="287" y="70"/>
                    <a:pt x="269" y="35"/>
                    <a:pt x="261" y="4"/>
                  </a:cubicBezTo>
                  <a:cubicBezTo>
                    <a:pt x="260" y="0"/>
                    <a:pt x="258" y="0"/>
                    <a:pt x="253" y="0"/>
                  </a:cubicBezTo>
                  <a:cubicBezTo>
                    <a:pt x="248" y="0"/>
                    <a:pt x="244" y="0"/>
                    <a:pt x="244" y="5"/>
                  </a:cubicBezTo>
                  <a:cubicBezTo>
                    <a:pt x="244" y="6"/>
                    <a:pt x="248" y="29"/>
                    <a:pt x="265" y="53"/>
                  </a:cubicBezTo>
                  <a:cubicBezTo>
                    <a:pt x="273" y="65"/>
                    <a:pt x="283" y="75"/>
                    <a:pt x="294" y="83"/>
                  </a:cubicBezTo>
                  <a:lnTo>
                    <a:pt x="14" y="83"/>
                  </a:lnTo>
                  <a:cubicBezTo>
                    <a:pt x="9" y="83"/>
                    <a:pt x="0" y="83"/>
                    <a:pt x="0" y="92"/>
                  </a:cubicBezTo>
                  <a:cubicBezTo>
                    <a:pt x="0" y="100"/>
                    <a:pt x="8" y="100"/>
                    <a:pt x="14" y="100"/>
                  </a:cubicBezTo>
                  <a:lnTo>
                    <a:pt x="294" y="1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0">
              <a:extLst>
                <a:ext uri="{FF2B5EF4-FFF2-40B4-BE49-F238E27FC236}">
                  <a16:creationId xmlns:a16="http://schemas.microsoft.com/office/drawing/2014/main" id="{60C9CEED-6F25-41C5-839A-F701F9BA0658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6545263" y="8439150"/>
              <a:ext cx="290513" cy="141288"/>
            </a:xfrm>
            <a:custGeom>
              <a:avLst/>
              <a:gdLst>
                <a:gd name="T0" fmla="*/ 174 w 343"/>
                <a:gd name="T1" fmla="*/ 59 h 158"/>
                <a:gd name="T2" fmla="*/ 137 w 343"/>
                <a:gd name="T3" fmla="*/ 22 h 158"/>
                <a:gd name="T4" fmla="*/ 74 w 343"/>
                <a:gd name="T5" fmla="*/ 0 h 158"/>
                <a:gd name="T6" fmla="*/ 0 w 343"/>
                <a:gd name="T7" fmla="*/ 79 h 158"/>
                <a:gd name="T8" fmla="*/ 73 w 343"/>
                <a:gd name="T9" fmla="*/ 158 h 158"/>
                <a:gd name="T10" fmla="*/ 168 w 343"/>
                <a:gd name="T11" fmla="*/ 99 h 158"/>
                <a:gd name="T12" fmla="*/ 205 w 343"/>
                <a:gd name="T13" fmla="*/ 136 h 158"/>
                <a:gd name="T14" fmla="*/ 268 w 343"/>
                <a:gd name="T15" fmla="*/ 158 h 158"/>
                <a:gd name="T16" fmla="*/ 343 w 343"/>
                <a:gd name="T17" fmla="*/ 79 h 158"/>
                <a:gd name="T18" fmla="*/ 269 w 343"/>
                <a:gd name="T19" fmla="*/ 0 h 158"/>
                <a:gd name="T20" fmla="*/ 174 w 343"/>
                <a:gd name="T21" fmla="*/ 59 h 158"/>
                <a:gd name="T22" fmla="*/ 185 w 343"/>
                <a:gd name="T23" fmla="*/ 72 h 158"/>
                <a:gd name="T24" fmla="*/ 272 w 343"/>
                <a:gd name="T25" fmla="*/ 14 h 158"/>
                <a:gd name="T26" fmla="*/ 333 w 343"/>
                <a:gd name="T27" fmla="*/ 79 h 158"/>
                <a:gd name="T28" fmla="*/ 274 w 343"/>
                <a:gd name="T29" fmla="*/ 139 h 158"/>
                <a:gd name="T30" fmla="*/ 185 w 343"/>
                <a:gd name="T31" fmla="*/ 72 h 158"/>
                <a:gd name="T32" fmla="*/ 157 w 343"/>
                <a:gd name="T33" fmla="*/ 87 h 158"/>
                <a:gd name="T34" fmla="*/ 70 w 343"/>
                <a:gd name="T35" fmla="*/ 144 h 158"/>
                <a:gd name="T36" fmla="*/ 9 w 343"/>
                <a:gd name="T37" fmla="*/ 79 h 158"/>
                <a:gd name="T38" fmla="*/ 69 w 343"/>
                <a:gd name="T39" fmla="*/ 20 h 158"/>
                <a:gd name="T40" fmla="*/ 157 w 343"/>
                <a:gd name="T41" fmla="*/ 8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3" h="158">
                  <a:moveTo>
                    <a:pt x="174" y="59"/>
                  </a:moveTo>
                  <a:cubicBezTo>
                    <a:pt x="156" y="37"/>
                    <a:pt x="150" y="31"/>
                    <a:pt x="137" y="22"/>
                  </a:cubicBezTo>
                  <a:cubicBezTo>
                    <a:pt x="116" y="6"/>
                    <a:pt x="93" y="0"/>
                    <a:pt x="74" y="0"/>
                  </a:cubicBezTo>
                  <a:cubicBezTo>
                    <a:pt x="31" y="0"/>
                    <a:pt x="0" y="37"/>
                    <a:pt x="0" y="79"/>
                  </a:cubicBezTo>
                  <a:cubicBezTo>
                    <a:pt x="0" y="120"/>
                    <a:pt x="29" y="158"/>
                    <a:pt x="73" y="158"/>
                  </a:cubicBezTo>
                  <a:cubicBezTo>
                    <a:pt x="122" y="158"/>
                    <a:pt x="155" y="118"/>
                    <a:pt x="168" y="99"/>
                  </a:cubicBezTo>
                  <a:cubicBezTo>
                    <a:pt x="186" y="121"/>
                    <a:pt x="192" y="127"/>
                    <a:pt x="205" y="136"/>
                  </a:cubicBezTo>
                  <a:cubicBezTo>
                    <a:pt x="226" y="152"/>
                    <a:pt x="249" y="158"/>
                    <a:pt x="268" y="158"/>
                  </a:cubicBezTo>
                  <a:cubicBezTo>
                    <a:pt x="311" y="158"/>
                    <a:pt x="343" y="121"/>
                    <a:pt x="343" y="79"/>
                  </a:cubicBezTo>
                  <a:cubicBezTo>
                    <a:pt x="343" y="38"/>
                    <a:pt x="313" y="0"/>
                    <a:pt x="269" y="0"/>
                  </a:cubicBezTo>
                  <a:cubicBezTo>
                    <a:pt x="221" y="0"/>
                    <a:pt x="187" y="40"/>
                    <a:pt x="174" y="59"/>
                  </a:cubicBezTo>
                  <a:close/>
                  <a:moveTo>
                    <a:pt x="185" y="72"/>
                  </a:moveTo>
                  <a:cubicBezTo>
                    <a:pt x="199" y="49"/>
                    <a:pt x="230" y="14"/>
                    <a:pt x="272" y="14"/>
                  </a:cubicBezTo>
                  <a:cubicBezTo>
                    <a:pt x="308" y="14"/>
                    <a:pt x="333" y="45"/>
                    <a:pt x="333" y="79"/>
                  </a:cubicBezTo>
                  <a:cubicBezTo>
                    <a:pt x="333" y="112"/>
                    <a:pt x="306" y="139"/>
                    <a:pt x="274" y="139"/>
                  </a:cubicBezTo>
                  <a:cubicBezTo>
                    <a:pt x="241" y="139"/>
                    <a:pt x="219" y="112"/>
                    <a:pt x="185" y="72"/>
                  </a:cubicBezTo>
                  <a:close/>
                  <a:moveTo>
                    <a:pt x="157" y="87"/>
                  </a:moveTo>
                  <a:cubicBezTo>
                    <a:pt x="143" y="109"/>
                    <a:pt x="112" y="144"/>
                    <a:pt x="70" y="144"/>
                  </a:cubicBezTo>
                  <a:cubicBezTo>
                    <a:pt x="34" y="144"/>
                    <a:pt x="9" y="113"/>
                    <a:pt x="9" y="79"/>
                  </a:cubicBezTo>
                  <a:cubicBezTo>
                    <a:pt x="9" y="46"/>
                    <a:pt x="36" y="20"/>
                    <a:pt x="69" y="20"/>
                  </a:cubicBezTo>
                  <a:cubicBezTo>
                    <a:pt x="101" y="20"/>
                    <a:pt x="123" y="46"/>
                    <a:pt x="157" y="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1">
              <a:extLst>
                <a:ext uri="{FF2B5EF4-FFF2-40B4-BE49-F238E27FC236}">
                  <a16:creationId xmlns:a16="http://schemas.microsoft.com/office/drawing/2014/main" id="{080D64CF-1CA2-41CC-810B-FEC31B146DBD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029450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2">
              <a:extLst>
                <a:ext uri="{FF2B5EF4-FFF2-40B4-BE49-F238E27FC236}">
                  <a16:creationId xmlns:a16="http://schemas.microsoft.com/office/drawing/2014/main" id="{BDAA9205-BEC6-4EA0-A36D-483A35ECB031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107238" y="7813675"/>
              <a:ext cx="211138" cy="201613"/>
            </a:xfrm>
            <a:custGeom>
              <a:avLst/>
              <a:gdLst>
                <a:gd name="T0" fmla="*/ 153 w 249"/>
                <a:gd name="T1" fmla="*/ 69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6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4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5 w 249"/>
                <a:gd name="T53" fmla="*/ 215 h 226"/>
                <a:gd name="T54" fmla="*/ 127 w 249"/>
                <a:gd name="T55" fmla="*/ 182 h 226"/>
                <a:gd name="T56" fmla="*/ 136 w 249"/>
                <a:gd name="T57" fmla="*/ 138 h 226"/>
                <a:gd name="T58" fmla="*/ 153 w 249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3" y="69"/>
                  </a:moveTo>
                  <a:cubicBezTo>
                    <a:pt x="156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4" y="0"/>
                    <a:pt x="156" y="26"/>
                    <a:pt x="150" y="38"/>
                  </a:cubicBezTo>
                  <a:cubicBezTo>
                    <a:pt x="138" y="5"/>
                    <a:pt x="111" y="0"/>
                    <a:pt x="96" y="0"/>
                  </a:cubicBezTo>
                  <a:cubicBezTo>
                    <a:pt x="44" y="0"/>
                    <a:pt x="16" y="64"/>
                    <a:pt x="16" y="76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5" y="11"/>
                    <a:pt x="122" y="15"/>
                    <a:pt x="122" y="44"/>
                  </a:cubicBezTo>
                  <a:cubicBezTo>
                    <a:pt x="122" y="60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6"/>
                    <a:pt x="124" y="226"/>
                    <a:pt x="154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1" y="215"/>
                    <a:pt x="155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6" y="138"/>
                  </a:cubicBezTo>
                  <a:lnTo>
                    <a:pt x="153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3">
              <a:extLst>
                <a:ext uri="{FF2B5EF4-FFF2-40B4-BE49-F238E27FC236}">
                  <a16:creationId xmlns:a16="http://schemas.microsoft.com/office/drawing/2014/main" id="{6CEAE8B1-8AD1-4C5E-AEC9-A583A6217A5F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350125" y="7939088"/>
              <a:ext cx="180975" cy="1397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7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8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40 h 157"/>
                <a:gd name="T40" fmla="*/ 136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7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2" y="101"/>
                    <a:pt x="201" y="105"/>
                  </a:cubicBezTo>
                  <a:cubicBezTo>
                    <a:pt x="193" y="133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80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4">
              <a:extLst>
                <a:ext uri="{FF2B5EF4-FFF2-40B4-BE49-F238E27FC236}">
                  <a16:creationId xmlns:a16="http://schemas.microsoft.com/office/drawing/2014/main" id="{9EEF22D5-3CB1-426C-B392-DEDBC9F3860E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7566025" y="7883525"/>
              <a:ext cx="217488" cy="230188"/>
            </a:xfrm>
            <a:custGeom>
              <a:avLst/>
              <a:gdLst>
                <a:gd name="T0" fmla="*/ 137 w 257"/>
                <a:gd name="T1" fmla="*/ 137 h 257"/>
                <a:gd name="T2" fmla="*/ 244 w 257"/>
                <a:gd name="T3" fmla="*/ 137 h 257"/>
                <a:gd name="T4" fmla="*/ 257 w 257"/>
                <a:gd name="T5" fmla="*/ 129 h 257"/>
                <a:gd name="T6" fmla="*/ 244 w 257"/>
                <a:gd name="T7" fmla="*/ 120 h 257"/>
                <a:gd name="T8" fmla="*/ 137 w 257"/>
                <a:gd name="T9" fmla="*/ 120 h 257"/>
                <a:gd name="T10" fmla="*/ 137 w 257"/>
                <a:gd name="T11" fmla="*/ 13 h 257"/>
                <a:gd name="T12" fmla="*/ 129 w 257"/>
                <a:gd name="T13" fmla="*/ 0 h 257"/>
                <a:gd name="T14" fmla="*/ 120 w 257"/>
                <a:gd name="T15" fmla="*/ 13 h 257"/>
                <a:gd name="T16" fmla="*/ 120 w 257"/>
                <a:gd name="T17" fmla="*/ 120 h 257"/>
                <a:gd name="T18" fmla="*/ 13 w 257"/>
                <a:gd name="T19" fmla="*/ 120 h 257"/>
                <a:gd name="T20" fmla="*/ 0 w 257"/>
                <a:gd name="T21" fmla="*/ 128 h 257"/>
                <a:gd name="T22" fmla="*/ 13 w 257"/>
                <a:gd name="T23" fmla="*/ 137 h 257"/>
                <a:gd name="T24" fmla="*/ 120 w 257"/>
                <a:gd name="T25" fmla="*/ 137 h 257"/>
                <a:gd name="T26" fmla="*/ 120 w 257"/>
                <a:gd name="T27" fmla="*/ 244 h 257"/>
                <a:gd name="T28" fmla="*/ 129 w 257"/>
                <a:gd name="T29" fmla="*/ 257 h 257"/>
                <a:gd name="T30" fmla="*/ 137 w 257"/>
                <a:gd name="T31" fmla="*/ 244 h 257"/>
                <a:gd name="T32" fmla="*/ 137 w 257"/>
                <a:gd name="T33" fmla="*/ 13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57">
                  <a:moveTo>
                    <a:pt x="137" y="137"/>
                  </a:moveTo>
                  <a:lnTo>
                    <a:pt x="244" y="137"/>
                  </a:lnTo>
                  <a:cubicBezTo>
                    <a:pt x="249" y="137"/>
                    <a:pt x="257" y="137"/>
                    <a:pt x="257" y="129"/>
                  </a:cubicBezTo>
                  <a:cubicBezTo>
                    <a:pt x="257" y="120"/>
                    <a:pt x="249" y="120"/>
                    <a:pt x="244" y="120"/>
                  </a:cubicBezTo>
                  <a:lnTo>
                    <a:pt x="137" y="120"/>
                  </a:lnTo>
                  <a:lnTo>
                    <a:pt x="137" y="13"/>
                  </a:lnTo>
                  <a:cubicBezTo>
                    <a:pt x="137" y="8"/>
                    <a:pt x="137" y="0"/>
                    <a:pt x="129" y="0"/>
                  </a:cubicBezTo>
                  <a:cubicBezTo>
                    <a:pt x="120" y="0"/>
                    <a:pt x="120" y="8"/>
                    <a:pt x="120" y="13"/>
                  </a:cubicBezTo>
                  <a:lnTo>
                    <a:pt x="120" y="120"/>
                  </a:lnTo>
                  <a:lnTo>
                    <a:pt x="13" y="120"/>
                  </a:lnTo>
                  <a:cubicBezTo>
                    <a:pt x="9" y="120"/>
                    <a:pt x="0" y="120"/>
                    <a:pt x="0" y="128"/>
                  </a:cubicBezTo>
                  <a:cubicBezTo>
                    <a:pt x="0" y="137"/>
                    <a:pt x="8" y="137"/>
                    <a:pt x="13" y="137"/>
                  </a:cubicBezTo>
                  <a:lnTo>
                    <a:pt x="120" y="137"/>
                  </a:lnTo>
                  <a:lnTo>
                    <a:pt x="120" y="244"/>
                  </a:lnTo>
                  <a:cubicBezTo>
                    <a:pt x="120" y="249"/>
                    <a:pt x="120" y="257"/>
                    <a:pt x="129" y="257"/>
                  </a:cubicBezTo>
                  <a:cubicBezTo>
                    <a:pt x="137" y="257"/>
                    <a:pt x="137" y="249"/>
                    <a:pt x="137" y="244"/>
                  </a:cubicBezTo>
                  <a:lnTo>
                    <a:pt x="137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5">
              <a:extLst>
                <a:ext uri="{FF2B5EF4-FFF2-40B4-BE49-F238E27FC236}">
                  <a16:creationId xmlns:a16="http://schemas.microsoft.com/office/drawing/2014/main" id="{CEAE914A-CF44-4B6A-8CDD-C4D041A31411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7835900" y="7869238"/>
              <a:ext cx="107950" cy="20796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6">
              <a:extLst>
                <a:ext uri="{FF2B5EF4-FFF2-40B4-BE49-F238E27FC236}">
                  <a16:creationId xmlns:a16="http://schemas.microsoft.com/office/drawing/2014/main" id="{03A8A186-74DA-476C-9180-7B60377ECC9B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8121650" y="7889875"/>
              <a:ext cx="257175" cy="17463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7">
              <a:extLst>
                <a:ext uri="{FF2B5EF4-FFF2-40B4-BE49-F238E27FC236}">
                  <a16:creationId xmlns:a16="http://schemas.microsoft.com/office/drawing/2014/main" id="{905F6847-0481-4625-81F2-A20204D90EF9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8520113" y="7813675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1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8">
              <a:extLst>
                <a:ext uri="{FF2B5EF4-FFF2-40B4-BE49-F238E27FC236}">
                  <a16:creationId xmlns:a16="http://schemas.microsoft.com/office/drawing/2014/main" id="{C53B8C94-6C1F-4998-9100-BBEB7249899C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8799513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99">
              <a:extLst>
                <a:ext uri="{FF2B5EF4-FFF2-40B4-BE49-F238E27FC236}">
                  <a16:creationId xmlns:a16="http://schemas.microsoft.com/office/drawing/2014/main" id="{F8A10EC4-D569-46FB-A71F-2225B1233581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6978650" y="8189913"/>
              <a:ext cx="1887538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0">
              <a:extLst>
                <a:ext uri="{FF2B5EF4-FFF2-40B4-BE49-F238E27FC236}">
                  <a16:creationId xmlns:a16="http://schemas.microsoft.com/office/drawing/2014/main" id="{D24B6C2A-692B-402D-A33F-9F82050149A1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7148513" y="8281988"/>
              <a:ext cx="15875" cy="444500"/>
            </a:xfrm>
            <a:custGeom>
              <a:avLst/>
              <a:gdLst>
                <a:gd name="T0" fmla="*/ 19 w 19"/>
                <a:gd name="T1" fmla="*/ 18 h 499"/>
                <a:gd name="T2" fmla="*/ 9 w 19"/>
                <a:gd name="T3" fmla="*/ 0 h 499"/>
                <a:gd name="T4" fmla="*/ 0 w 19"/>
                <a:gd name="T5" fmla="*/ 18 h 499"/>
                <a:gd name="T6" fmla="*/ 0 w 19"/>
                <a:gd name="T7" fmla="*/ 481 h 499"/>
                <a:gd name="T8" fmla="*/ 9 w 19"/>
                <a:gd name="T9" fmla="*/ 499 h 499"/>
                <a:gd name="T10" fmla="*/ 19 w 19"/>
                <a:gd name="T11" fmla="*/ 481 h 499"/>
                <a:gd name="T12" fmla="*/ 19 w 19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99">
                  <a:moveTo>
                    <a:pt x="19" y="18"/>
                  </a:moveTo>
                  <a:cubicBezTo>
                    <a:pt x="19" y="9"/>
                    <a:pt x="19" y="0"/>
                    <a:pt x="9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9" y="499"/>
                  </a:cubicBezTo>
                  <a:cubicBezTo>
                    <a:pt x="19" y="499"/>
                    <a:pt x="19" y="490"/>
                    <a:pt x="19" y="481"/>
                  </a:cubicBezTo>
                  <a:lnTo>
                    <a:pt x="19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1">
              <a:extLst>
                <a:ext uri="{FF2B5EF4-FFF2-40B4-BE49-F238E27FC236}">
                  <a16:creationId xmlns:a16="http://schemas.microsoft.com/office/drawing/2014/main" id="{DD76F660-7498-4212-9A8A-8A443CA043E2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226300" y="8418513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50 w 248"/>
                <a:gd name="T15" fmla="*/ 37 h 226"/>
                <a:gd name="T16" fmla="*/ 96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7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59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2">
              <a:extLst>
                <a:ext uri="{FF2B5EF4-FFF2-40B4-BE49-F238E27FC236}">
                  <a16:creationId xmlns:a16="http://schemas.microsoft.com/office/drawing/2014/main" id="{023B22FE-34EA-4E3D-BF11-83084A7EF20A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7469188" y="8543925"/>
              <a:ext cx="180975" cy="139700"/>
            </a:xfrm>
            <a:custGeom>
              <a:avLst/>
              <a:gdLst>
                <a:gd name="T0" fmla="*/ 26 w 213"/>
                <a:gd name="T1" fmla="*/ 132 h 157"/>
                <a:gd name="T2" fmla="*/ 22 w 213"/>
                <a:gd name="T3" fmla="*/ 146 h 157"/>
                <a:gd name="T4" fmla="*/ 34 w 213"/>
                <a:gd name="T5" fmla="*/ 157 h 157"/>
                <a:gd name="T6" fmla="*/ 48 w 213"/>
                <a:gd name="T7" fmla="*/ 150 h 157"/>
                <a:gd name="T8" fmla="*/ 54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2 w 213"/>
                <a:gd name="T15" fmla="*/ 42 h 157"/>
                <a:gd name="T16" fmla="*/ 135 w 213"/>
                <a:gd name="T17" fmla="*/ 10 h 157"/>
                <a:gd name="T18" fmla="*/ 155 w 213"/>
                <a:gd name="T19" fmla="*/ 34 h 157"/>
                <a:gd name="T20" fmla="*/ 135 w 213"/>
                <a:gd name="T21" fmla="*/ 108 h 157"/>
                <a:gd name="T22" fmla="*/ 129 w 213"/>
                <a:gd name="T23" fmla="*/ 127 h 157"/>
                <a:gd name="T24" fmla="*/ 162 w 213"/>
                <a:gd name="T25" fmla="*/ 157 h 157"/>
                <a:gd name="T26" fmla="*/ 213 w 213"/>
                <a:gd name="T27" fmla="*/ 104 h 157"/>
                <a:gd name="T28" fmla="*/ 207 w 213"/>
                <a:gd name="T29" fmla="*/ 99 h 157"/>
                <a:gd name="T30" fmla="*/ 200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1 w 213"/>
                <a:gd name="T39" fmla="*/ 40 h 157"/>
                <a:gd name="T40" fmla="*/ 136 w 213"/>
                <a:gd name="T41" fmla="*/ 0 h 157"/>
                <a:gd name="T42" fmla="*/ 77 w 213"/>
                <a:gd name="T43" fmla="*/ 32 h 157"/>
                <a:gd name="T44" fmla="*/ 40 w 213"/>
                <a:gd name="T45" fmla="*/ 0 h 157"/>
                <a:gd name="T46" fmla="*/ 12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3 w 213"/>
                <a:gd name="T53" fmla="*/ 47 h 157"/>
                <a:gd name="T54" fmla="*/ 39 w 213"/>
                <a:gd name="T55" fmla="*/ 10 h 157"/>
                <a:gd name="T56" fmla="*/ 50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4" y="136"/>
                    <a:pt x="22" y="145"/>
                    <a:pt x="22" y="146"/>
                  </a:cubicBezTo>
                  <a:cubicBezTo>
                    <a:pt x="22" y="154"/>
                    <a:pt x="29" y="157"/>
                    <a:pt x="34" y="157"/>
                  </a:cubicBezTo>
                  <a:cubicBezTo>
                    <a:pt x="40" y="157"/>
                    <a:pt x="46" y="153"/>
                    <a:pt x="48" y="150"/>
                  </a:cubicBezTo>
                  <a:cubicBezTo>
                    <a:pt x="49" y="146"/>
                    <a:pt x="52" y="135"/>
                    <a:pt x="54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1" y="59"/>
                    <a:pt x="72" y="56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7"/>
                    <a:pt x="155" y="34"/>
                  </a:cubicBezTo>
                  <a:cubicBezTo>
                    <a:pt x="155" y="55"/>
                    <a:pt x="140" y="94"/>
                    <a:pt x="135" y="108"/>
                  </a:cubicBezTo>
                  <a:cubicBezTo>
                    <a:pt x="131" y="118"/>
                    <a:pt x="129" y="121"/>
                    <a:pt x="129" y="127"/>
                  </a:cubicBezTo>
                  <a:cubicBezTo>
                    <a:pt x="129" y="146"/>
                    <a:pt x="145" y="157"/>
                    <a:pt x="162" y="157"/>
                  </a:cubicBezTo>
                  <a:cubicBezTo>
                    <a:pt x="197" y="157"/>
                    <a:pt x="213" y="109"/>
                    <a:pt x="213" y="104"/>
                  </a:cubicBezTo>
                  <a:cubicBezTo>
                    <a:pt x="213" y="99"/>
                    <a:pt x="208" y="99"/>
                    <a:pt x="207" y="99"/>
                  </a:cubicBezTo>
                  <a:cubicBezTo>
                    <a:pt x="202" y="99"/>
                    <a:pt x="202" y="101"/>
                    <a:pt x="200" y="105"/>
                  </a:cubicBezTo>
                  <a:cubicBezTo>
                    <a:pt x="192" y="133"/>
                    <a:pt x="177" y="147"/>
                    <a:pt x="164" y="147"/>
                  </a:cubicBezTo>
                  <a:cubicBezTo>
                    <a:pt x="156" y="147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7" y="96"/>
                    <a:pt x="181" y="59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0" y="58"/>
                    <a:pt x="11" y="57"/>
                    <a:pt x="13" y="47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7"/>
                    <a:pt x="50" y="27"/>
                  </a:cubicBezTo>
                  <a:cubicBezTo>
                    <a:pt x="50" y="33"/>
                    <a:pt x="47" y="46"/>
                    <a:pt x="45" y="56"/>
                  </a:cubicBezTo>
                  <a:cubicBezTo>
                    <a:pt x="42" y="65"/>
                    <a:pt x="39" y="79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3">
              <a:extLst>
                <a:ext uri="{FF2B5EF4-FFF2-40B4-BE49-F238E27FC236}">
                  <a16:creationId xmlns:a16="http://schemas.microsoft.com/office/drawing/2014/main" id="{682DEE4C-EF25-42FB-964B-74038EB28D09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7813675" y="8494713"/>
              <a:ext cx="257175" cy="17463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10"/>
                  </a:cubicBezTo>
                  <a:cubicBezTo>
                    <a:pt x="0" y="20"/>
                    <a:pt x="8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4">
              <a:extLst>
                <a:ext uri="{FF2B5EF4-FFF2-40B4-BE49-F238E27FC236}">
                  <a16:creationId xmlns:a16="http://schemas.microsoft.com/office/drawing/2014/main" id="{8D36F9BF-84A2-4F29-8F70-1BB8DBFB2D49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8212138" y="8418513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49 w 248"/>
                <a:gd name="T15" fmla="*/ 37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7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59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5">
              <a:extLst>
                <a:ext uri="{FF2B5EF4-FFF2-40B4-BE49-F238E27FC236}">
                  <a16:creationId xmlns:a16="http://schemas.microsoft.com/office/drawing/2014/main" id="{40D91D13-7313-4097-ABC1-AAC0BD5C8AED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8491538" y="8281988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6">
              <a:extLst>
                <a:ext uri="{FF2B5EF4-FFF2-40B4-BE49-F238E27FC236}">
                  <a16:creationId xmlns:a16="http://schemas.microsoft.com/office/drawing/2014/main" id="{31086906-9532-4F96-8310-555B3EA80CC3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8577263" y="8280400"/>
              <a:ext cx="130175" cy="206375"/>
            </a:xfrm>
            <a:custGeom>
              <a:avLst/>
              <a:gdLst>
                <a:gd name="T0" fmla="*/ 155 w 155"/>
                <a:gd name="T1" fmla="*/ 169 h 232"/>
                <a:gd name="T2" fmla="*/ 143 w 155"/>
                <a:gd name="T3" fmla="*/ 169 h 232"/>
                <a:gd name="T4" fmla="*/ 134 w 155"/>
                <a:gd name="T5" fmla="*/ 200 h 232"/>
                <a:gd name="T6" fmla="*/ 99 w 155"/>
                <a:gd name="T7" fmla="*/ 202 h 232"/>
                <a:gd name="T8" fmla="*/ 35 w 155"/>
                <a:gd name="T9" fmla="*/ 202 h 232"/>
                <a:gd name="T10" fmla="*/ 105 w 155"/>
                <a:gd name="T11" fmla="*/ 144 h 232"/>
                <a:gd name="T12" fmla="*/ 155 w 155"/>
                <a:gd name="T13" fmla="*/ 69 h 232"/>
                <a:gd name="T14" fmla="*/ 73 w 155"/>
                <a:gd name="T15" fmla="*/ 0 h 232"/>
                <a:gd name="T16" fmla="*/ 0 w 155"/>
                <a:gd name="T17" fmla="*/ 63 h 232"/>
                <a:gd name="T18" fmla="*/ 19 w 155"/>
                <a:gd name="T19" fmla="*/ 82 h 232"/>
                <a:gd name="T20" fmla="*/ 37 w 155"/>
                <a:gd name="T21" fmla="*/ 64 h 232"/>
                <a:gd name="T22" fmla="*/ 17 w 155"/>
                <a:gd name="T23" fmla="*/ 45 h 232"/>
                <a:gd name="T24" fmla="*/ 68 w 155"/>
                <a:gd name="T25" fmla="*/ 13 h 232"/>
                <a:gd name="T26" fmla="*/ 121 w 155"/>
                <a:gd name="T27" fmla="*/ 69 h 232"/>
                <a:gd name="T28" fmla="*/ 88 w 155"/>
                <a:gd name="T29" fmla="*/ 135 h 232"/>
                <a:gd name="T30" fmla="*/ 4 w 155"/>
                <a:gd name="T31" fmla="*/ 218 h 232"/>
                <a:gd name="T32" fmla="*/ 0 w 155"/>
                <a:gd name="T33" fmla="*/ 232 h 232"/>
                <a:gd name="T34" fmla="*/ 144 w 155"/>
                <a:gd name="T35" fmla="*/ 232 h 232"/>
                <a:gd name="T36" fmla="*/ 155 w 155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2">
                  <a:moveTo>
                    <a:pt x="155" y="169"/>
                  </a:moveTo>
                  <a:lnTo>
                    <a:pt x="143" y="169"/>
                  </a:lnTo>
                  <a:cubicBezTo>
                    <a:pt x="142" y="176"/>
                    <a:pt x="138" y="197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70"/>
                    <a:pt x="84" y="160"/>
                    <a:pt x="105" y="144"/>
                  </a:cubicBezTo>
                  <a:cubicBezTo>
                    <a:pt x="131" y="123"/>
                    <a:pt x="155" y="102"/>
                    <a:pt x="155" y="69"/>
                  </a:cubicBezTo>
                  <a:cubicBezTo>
                    <a:pt x="155" y="26"/>
                    <a:pt x="118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7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8" y="21"/>
                    <a:pt x="51" y="13"/>
                    <a:pt x="68" y="13"/>
                  </a:cubicBezTo>
                  <a:cubicBezTo>
                    <a:pt x="103" y="13"/>
                    <a:pt x="121" y="40"/>
                    <a:pt x="121" y="69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5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7">
              <a:extLst>
                <a:ext uri="{FF2B5EF4-FFF2-40B4-BE49-F238E27FC236}">
                  <a16:creationId xmlns:a16="http://schemas.microsoft.com/office/drawing/2014/main" id="{F46E78E6-84FE-4944-9E54-B10457793885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9058275" y="8147050"/>
              <a:ext cx="279400" cy="10477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8">
              <a:extLst>
                <a:ext uri="{FF2B5EF4-FFF2-40B4-BE49-F238E27FC236}">
                  <a16:creationId xmlns:a16="http://schemas.microsoft.com/office/drawing/2014/main" id="{B9BE3E81-57E9-48C0-95B6-3554B468917E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9493250" y="8110538"/>
              <a:ext cx="161925" cy="204788"/>
            </a:xfrm>
            <a:custGeom>
              <a:avLst/>
              <a:gdLst>
                <a:gd name="T0" fmla="*/ 41 w 190"/>
                <a:gd name="T1" fmla="*/ 114 h 229"/>
                <a:gd name="T2" fmla="*/ 108 w 190"/>
                <a:gd name="T3" fmla="*/ 12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5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4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5" y="0"/>
                    <a:pt x="0" y="54"/>
                    <a:pt x="0" y="115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9">
              <a:extLst>
                <a:ext uri="{FF2B5EF4-FFF2-40B4-BE49-F238E27FC236}">
                  <a16:creationId xmlns:a16="http://schemas.microsoft.com/office/drawing/2014/main" id="{510CC73F-C11C-44BB-A92D-611FA75ABAB6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9678988" y="8110538"/>
              <a:ext cx="185738" cy="204788"/>
            </a:xfrm>
            <a:custGeom>
              <a:avLst/>
              <a:gdLst>
                <a:gd name="T0" fmla="*/ 221 w 221"/>
                <a:gd name="T1" fmla="*/ 116 h 229"/>
                <a:gd name="T2" fmla="*/ 111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80 w 221"/>
                <a:gd name="T23" fmla="*/ 112 h 229"/>
                <a:gd name="T24" fmla="*/ 169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6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3"/>
                  </a:cubicBezTo>
                  <a:cubicBezTo>
                    <a:pt x="180" y="65"/>
                    <a:pt x="180" y="93"/>
                    <a:pt x="180" y="112"/>
                  </a:cubicBezTo>
                  <a:cubicBezTo>
                    <a:pt x="180" y="130"/>
                    <a:pt x="180" y="157"/>
                    <a:pt x="169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0">
              <a:extLst>
                <a:ext uri="{FF2B5EF4-FFF2-40B4-BE49-F238E27FC236}">
                  <a16:creationId xmlns:a16="http://schemas.microsoft.com/office/drawing/2014/main" id="{3139688F-5F59-4434-8E62-3609067D665C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9890125" y="8113713"/>
              <a:ext cx="212725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1">
              <a:extLst>
                <a:ext uri="{FF2B5EF4-FFF2-40B4-BE49-F238E27FC236}">
                  <a16:creationId xmlns:a16="http://schemas.microsoft.com/office/drawing/2014/main" id="{4FF5017D-1860-45B1-81BF-D5ACF2DC5D66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10125075" y="8110538"/>
              <a:ext cx="138113" cy="204788"/>
            </a:xfrm>
            <a:custGeom>
              <a:avLst/>
              <a:gdLst>
                <a:gd name="T0" fmla="*/ 88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6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3 h 229"/>
                <a:gd name="T52" fmla="*/ 88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8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0"/>
                    <a:pt x="12" y="138"/>
                    <a:pt x="7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3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6" y="88"/>
                  </a:cubicBezTo>
                  <a:cubicBezTo>
                    <a:pt x="58" y="82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8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2"/>
                    <a:pt x="22" y="103"/>
                  </a:cubicBezTo>
                  <a:cubicBezTo>
                    <a:pt x="38" y="116"/>
                    <a:pt x="52" y="119"/>
                    <a:pt x="88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2">
              <a:extLst>
                <a:ext uri="{FF2B5EF4-FFF2-40B4-BE49-F238E27FC236}">
                  <a16:creationId xmlns:a16="http://schemas.microsoft.com/office/drawing/2014/main" id="{460DCC4D-7CD3-4C4E-A19A-BF75971E86C6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10285413" y="8035925"/>
              <a:ext cx="131763" cy="279400"/>
            </a:xfrm>
            <a:custGeom>
              <a:avLst/>
              <a:gdLst>
                <a:gd name="T0" fmla="*/ 77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0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3">
              <a:extLst>
                <a:ext uri="{FF2B5EF4-FFF2-40B4-BE49-F238E27FC236}">
                  <a16:creationId xmlns:a16="http://schemas.microsoft.com/office/drawing/2014/main" id="{7D141BD1-2FCB-4D2F-A78B-EACCE5719B81}"/>
                </a:ext>
              </a:extLst>
            </p:cNvPr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10460038" y="8110538"/>
              <a:ext cx="190500" cy="20478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6" y="94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4">
              <a:extLst>
                <a:ext uri="{FF2B5EF4-FFF2-40B4-BE49-F238E27FC236}">
                  <a16:creationId xmlns:a16="http://schemas.microsoft.com/office/drawing/2014/main" id="{C486DC46-00DE-4F2A-95BD-8B23B576ED30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10666413" y="8113713"/>
              <a:ext cx="211138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5">
              <a:extLst>
                <a:ext uri="{FF2B5EF4-FFF2-40B4-BE49-F238E27FC236}">
                  <a16:creationId xmlns:a16="http://schemas.microsoft.com/office/drawing/2014/main" id="{E3F351C1-4917-4C04-975C-4821D069029E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10883900" y="8035925"/>
              <a:ext cx="131763" cy="279400"/>
            </a:xfrm>
            <a:custGeom>
              <a:avLst/>
              <a:gdLst>
                <a:gd name="T0" fmla="*/ 76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6 w 156"/>
                <a:gd name="T7" fmla="*/ 92 h 313"/>
                <a:gd name="T8" fmla="*/ 76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6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3 w 156"/>
                <a:gd name="T27" fmla="*/ 217 h 313"/>
                <a:gd name="T28" fmla="*/ 143 w 156"/>
                <a:gd name="T29" fmla="*/ 244 h 313"/>
                <a:gd name="T30" fmla="*/ 110 w 156"/>
                <a:gd name="T31" fmla="*/ 300 h 313"/>
                <a:gd name="T32" fmla="*/ 76 w 156"/>
                <a:gd name="T33" fmla="*/ 246 h 313"/>
                <a:gd name="T34" fmla="*/ 76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6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6" y="92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8" y="313"/>
                    <a:pt x="106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3" y="217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6" y="300"/>
                    <a:pt x="76" y="255"/>
                    <a:pt x="76" y="246"/>
                  </a:cubicBezTo>
                  <a:lnTo>
                    <a:pt x="76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6">
              <a:extLst>
                <a:ext uri="{FF2B5EF4-FFF2-40B4-BE49-F238E27FC236}">
                  <a16:creationId xmlns:a16="http://schemas.microsoft.com/office/drawing/2014/main" id="{476390C3-B0F8-49F4-846B-3C8FFC2F6ED8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11191875" y="8070850"/>
              <a:ext cx="257175" cy="257175"/>
            </a:xfrm>
            <a:custGeom>
              <a:avLst/>
              <a:gdLst>
                <a:gd name="T0" fmla="*/ 295 w 304"/>
                <a:gd name="T1" fmla="*/ 21 h 289"/>
                <a:gd name="T2" fmla="*/ 304 w 304"/>
                <a:gd name="T3" fmla="*/ 10 h 289"/>
                <a:gd name="T4" fmla="*/ 294 w 304"/>
                <a:gd name="T5" fmla="*/ 0 h 289"/>
                <a:gd name="T6" fmla="*/ 285 w 304"/>
                <a:gd name="T7" fmla="*/ 3 h 289"/>
                <a:gd name="T8" fmla="*/ 9 w 304"/>
                <a:gd name="T9" fmla="*/ 133 h 289"/>
                <a:gd name="T10" fmla="*/ 0 w 304"/>
                <a:gd name="T11" fmla="*/ 144 h 289"/>
                <a:gd name="T12" fmla="*/ 9 w 304"/>
                <a:gd name="T13" fmla="*/ 155 h 289"/>
                <a:gd name="T14" fmla="*/ 285 w 304"/>
                <a:gd name="T15" fmla="*/ 286 h 289"/>
                <a:gd name="T16" fmla="*/ 294 w 304"/>
                <a:gd name="T17" fmla="*/ 289 h 289"/>
                <a:gd name="T18" fmla="*/ 304 w 304"/>
                <a:gd name="T19" fmla="*/ 279 h 289"/>
                <a:gd name="T20" fmla="*/ 295 w 304"/>
                <a:gd name="T21" fmla="*/ 268 h 289"/>
                <a:gd name="T22" fmla="*/ 33 w 304"/>
                <a:gd name="T23" fmla="*/ 144 h 289"/>
                <a:gd name="T24" fmla="*/ 295 w 304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4" h="289">
                  <a:moveTo>
                    <a:pt x="295" y="21"/>
                  </a:moveTo>
                  <a:cubicBezTo>
                    <a:pt x="301" y="18"/>
                    <a:pt x="304" y="15"/>
                    <a:pt x="304" y="10"/>
                  </a:cubicBezTo>
                  <a:cubicBezTo>
                    <a:pt x="304" y="4"/>
                    <a:pt x="300" y="0"/>
                    <a:pt x="294" y="0"/>
                  </a:cubicBezTo>
                  <a:cubicBezTo>
                    <a:pt x="293" y="0"/>
                    <a:pt x="292" y="0"/>
                    <a:pt x="285" y="3"/>
                  </a:cubicBezTo>
                  <a:lnTo>
                    <a:pt x="9" y="133"/>
                  </a:lnTo>
                  <a:cubicBezTo>
                    <a:pt x="4" y="136"/>
                    <a:pt x="0" y="138"/>
                    <a:pt x="0" y="144"/>
                  </a:cubicBezTo>
                  <a:cubicBezTo>
                    <a:pt x="0" y="150"/>
                    <a:pt x="4" y="153"/>
                    <a:pt x="9" y="155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4"/>
                    <a:pt x="301" y="271"/>
                    <a:pt x="295" y="268"/>
                  </a:cubicBezTo>
                  <a:lnTo>
                    <a:pt x="33" y="144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7">
              <a:extLst>
                <a:ext uri="{FF2B5EF4-FFF2-40B4-BE49-F238E27FC236}">
                  <a16:creationId xmlns:a16="http://schemas.microsoft.com/office/drawing/2014/main" id="{FA7D0907-6FEE-4CF7-831B-73B723723E58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11623675" y="8113713"/>
              <a:ext cx="376238" cy="201613"/>
            </a:xfrm>
            <a:custGeom>
              <a:avLst/>
              <a:gdLst>
                <a:gd name="T0" fmla="*/ 226 w 444"/>
                <a:gd name="T1" fmla="*/ 85 h 226"/>
                <a:gd name="T2" fmla="*/ 178 w 444"/>
                <a:gd name="T3" fmla="*/ 31 h 226"/>
                <a:gd name="T4" fmla="*/ 97 w 444"/>
                <a:gd name="T5" fmla="*/ 0 h 226"/>
                <a:gd name="T6" fmla="*/ 0 w 444"/>
                <a:gd name="T7" fmla="*/ 113 h 226"/>
                <a:gd name="T8" fmla="*/ 95 w 444"/>
                <a:gd name="T9" fmla="*/ 226 h 226"/>
                <a:gd name="T10" fmla="*/ 218 w 444"/>
                <a:gd name="T11" fmla="*/ 140 h 226"/>
                <a:gd name="T12" fmla="*/ 266 w 444"/>
                <a:gd name="T13" fmla="*/ 194 h 226"/>
                <a:gd name="T14" fmla="*/ 347 w 444"/>
                <a:gd name="T15" fmla="*/ 226 h 226"/>
                <a:gd name="T16" fmla="*/ 444 w 444"/>
                <a:gd name="T17" fmla="*/ 112 h 226"/>
                <a:gd name="T18" fmla="*/ 349 w 444"/>
                <a:gd name="T19" fmla="*/ 0 h 226"/>
                <a:gd name="T20" fmla="*/ 226 w 444"/>
                <a:gd name="T21" fmla="*/ 85 h 226"/>
                <a:gd name="T22" fmla="*/ 239 w 444"/>
                <a:gd name="T23" fmla="*/ 102 h 226"/>
                <a:gd name="T24" fmla="*/ 353 w 444"/>
                <a:gd name="T25" fmla="*/ 16 h 226"/>
                <a:gd name="T26" fmla="*/ 433 w 444"/>
                <a:gd name="T27" fmla="*/ 112 h 226"/>
                <a:gd name="T28" fmla="*/ 355 w 444"/>
                <a:gd name="T29" fmla="*/ 202 h 226"/>
                <a:gd name="T30" fmla="*/ 294 w 444"/>
                <a:gd name="T31" fmla="*/ 170 h 226"/>
                <a:gd name="T32" fmla="*/ 239 w 444"/>
                <a:gd name="T33" fmla="*/ 102 h 226"/>
                <a:gd name="T34" fmla="*/ 205 w 444"/>
                <a:gd name="T35" fmla="*/ 123 h 226"/>
                <a:gd name="T36" fmla="*/ 91 w 444"/>
                <a:gd name="T37" fmla="*/ 210 h 226"/>
                <a:gd name="T38" fmla="*/ 11 w 444"/>
                <a:gd name="T39" fmla="*/ 113 h 226"/>
                <a:gd name="T40" fmla="*/ 89 w 444"/>
                <a:gd name="T41" fmla="*/ 24 h 226"/>
                <a:gd name="T42" fmla="*/ 150 w 444"/>
                <a:gd name="T43" fmla="*/ 55 h 226"/>
                <a:gd name="T44" fmla="*/ 205 w 444"/>
                <a:gd name="T45" fmla="*/ 1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" h="226">
                  <a:moveTo>
                    <a:pt x="226" y="85"/>
                  </a:moveTo>
                  <a:cubicBezTo>
                    <a:pt x="199" y="51"/>
                    <a:pt x="193" y="44"/>
                    <a:pt x="178" y="31"/>
                  </a:cubicBezTo>
                  <a:cubicBezTo>
                    <a:pt x="150" y="9"/>
                    <a:pt x="122" y="0"/>
                    <a:pt x="97" y="0"/>
                  </a:cubicBezTo>
                  <a:cubicBezTo>
                    <a:pt x="38" y="0"/>
                    <a:pt x="0" y="55"/>
                    <a:pt x="0" y="113"/>
                  </a:cubicBezTo>
                  <a:cubicBezTo>
                    <a:pt x="0" y="170"/>
                    <a:pt x="37" y="226"/>
                    <a:pt x="95" y="226"/>
                  </a:cubicBezTo>
                  <a:cubicBezTo>
                    <a:pt x="152" y="226"/>
                    <a:pt x="193" y="180"/>
                    <a:pt x="218" y="140"/>
                  </a:cubicBezTo>
                  <a:cubicBezTo>
                    <a:pt x="245" y="174"/>
                    <a:pt x="251" y="182"/>
                    <a:pt x="266" y="194"/>
                  </a:cubicBezTo>
                  <a:cubicBezTo>
                    <a:pt x="294" y="217"/>
                    <a:pt x="322" y="226"/>
                    <a:pt x="347" y="226"/>
                  </a:cubicBezTo>
                  <a:cubicBezTo>
                    <a:pt x="406" y="226"/>
                    <a:pt x="444" y="171"/>
                    <a:pt x="444" y="112"/>
                  </a:cubicBezTo>
                  <a:cubicBezTo>
                    <a:pt x="444" y="55"/>
                    <a:pt x="407" y="0"/>
                    <a:pt x="349" y="0"/>
                  </a:cubicBezTo>
                  <a:cubicBezTo>
                    <a:pt x="292" y="0"/>
                    <a:pt x="251" y="45"/>
                    <a:pt x="226" y="85"/>
                  </a:cubicBezTo>
                  <a:close/>
                  <a:moveTo>
                    <a:pt x="239" y="102"/>
                  </a:moveTo>
                  <a:cubicBezTo>
                    <a:pt x="260" y="66"/>
                    <a:pt x="297" y="16"/>
                    <a:pt x="353" y="16"/>
                  </a:cubicBezTo>
                  <a:cubicBezTo>
                    <a:pt x="406" y="16"/>
                    <a:pt x="433" y="68"/>
                    <a:pt x="433" y="112"/>
                  </a:cubicBezTo>
                  <a:cubicBezTo>
                    <a:pt x="433" y="161"/>
                    <a:pt x="399" y="202"/>
                    <a:pt x="355" y="202"/>
                  </a:cubicBezTo>
                  <a:cubicBezTo>
                    <a:pt x="327" y="202"/>
                    <a:pt x="304" y="181"/>
                    <a:pt x="294" y="170"/>
                  </a:cubicBezTo>
                  <a:cubicBezTo>
                    <a:pt x="281" y="157"/>
                    <a:pt x="270" y="141"/>
                    <a:pt x="239" y="102"/>
                  </a:cubicBezTo>
                  <a:close/>
                  <a:moveTo>
                    <a:pt x="205" y="123"/>
                  </a:moveTo>
                  <a:cubicBezTo>
                    <a:pt x="184" y="159"/>
                    <a:pt x="147" y="210"/>
                    <a:pt x="91" y="210"/>
                  </a:cubicBezTo>
                  <a:cubicBezTo>
                    <a:pt x="38" y="210"/>
                    <a:pt x="11" y="158"/>
                    <a:pt x="11" y="113"/>
                  </a:cubicBezTo>
                  <a:cubicBezTo>
                    <a:pt x="11" y="64"/>
                    <a:pt x="45" y="24"/>
                    <a:pt x="89" y="24"/>
                  </a:cubicBezTo>
                  <a:cubicBezTo>
                    <a:pt x="118" y="24"/>
                    <a:pt x="140" y="45"/>
                    <a:pt x="150" y="55"/>
                  </a:cubicBezTo>
                  <a:cubicBezTo>
                    <a:pt x="163" y="69"/>
                    <a:pt x="174" y="84"/>
                    <a:pt x="205" y="12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26D15010-BED0-496E-B2D1-D757DA76747A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rcRect t="3143"/>
          <a:stretch/>
        </p:blipFill>
        <p:spPr>
          <a:xfrm>
            <a:off x="390526" y="1786572"/>
            <a:ext cx="7675386" cy="557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AD8F43-3F8C-47C4-B33F-75B32A28B7DF}"/>
              </a:ext>
            </a:extLst>
          </p:cNvPr>
          <p:cNvPicPr>
            <a:picLocks noChangeAspect="1"/>
          </p:cNvPicPr>
          <p:nvPr/>
        </p:nvPicPr>
        <p:blipFill rotWithShape="1"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rcRect t="2930" r="3929"/>
          <a:stretch/>
        </p:blipFill>
        <p:spPr>
          <a:xfrm>
            <a:off x="8714879" y="1959434"/>
            <a:ext cx="7440686" cy="56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4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4ADF-15D7-4267-B9AE-122DA6B2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Large Control Noise, Zero State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AECC5-7D4D-4F12-B053-925344BC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584019-C3CB-40E4-94F3-D6D416B8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144" y="1783871"/>
            <a:ext cx="7477988" cy="51928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/>
              <a:t>iLQR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9553894-0273-4B00-A6FD-39B529D5F9F3}"/>
              </a:ext>
            </a:extLst>
          </p:cNvPr>
          <p:cNvSpPr txBox="1">
            <a:spLocks/>
          </p:cNvSpPr>
          <p:nvPr/>
        </p:nvSpPr>
        <p:spPr>
          <a:xfrm>
            <a:off x="8670132" y="1738554"/>
            <a:ext cx="7477988" cy="51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DDP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0F84DAA-15BE-4CA3-BFCD-8A4CB826F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661" y="2303160"/>
            <a:ext cx="6667500" cy="500062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D508831-A093-43FB-8872-92304CB6A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541" y="2257843"/>
            <a:ext cx="6667500" cy="5000625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1355079D-B6AA-4A8E-BFF9-5123060052F0}"/>
              </a:ext>
            </a:extLst>
          </p:cNvPr>
          <p:cNvSpPr txBox="1">
            <a:spLocks/>
          </p:cNvSpPr>
          <p:nvPr/>
        </p:nvSpPr>
        <p:spPr>
          <a:xfrm>
            <a:off x="1861661" y="7563429"/>
            <a:ext cx="7477988" cy="101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Noise Multiplicative  = 50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After running full </a:t>
            </a:r>
            <a:r>
              <a:rPr lang="en-US" sz="2800" dirty="0" err="1"/>
              <a:t>iLQR</a:t>
            </a:r>
            <a:r>
              <a:rPr lang="en-US" sz="2800" dirty="0"/>
              <a:t>/DDP</a:t>
            </a:r>
          </a:p>
        </p:txBody>
      </p:sp>
    </p:spTree>
    <p:extLst>
      <p:ext uri="{BB962C8B-B14F-4D97-AF65-F5344CB8AC3E}">
        <p14:creationId xmlns:p14="http://schemas.microsoft.com/office/powerpoint/2010/main" val="376290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2DFA-E40A-4227-B2F8-4BBA22C2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Noising up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07B8-A0A7-4CA6-86BB-AFFAE88B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2D11AC8F-D9BC-4CCC-B959-C7E03ED77C97}"/>
              </a:ext>
            </a:extLst>
          </p:cNvPr>
          <p:cNvSpPr txBox="1">
            <a:spLocks/>
          </p:cNvSpPr>
          <p:nvPr/>
        </p:nvSpPr>
        <p:spPr>
          <a:xfrm>
            <a:off x="3172301" y="7644654"/>
            <a:ext cx="7477988" cy="101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Adding noise to state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Resulting motion before optimization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BEE2BED-AE1E-41FA-ADA3-7B123B015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60" y="1688553"/>
            <a:ext cx="7661911" cy="57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6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A71-B705-42C5-B9C5-FC14C44A7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Run with Noise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A6FC2-1460-44C6-92CF-47ED68A7D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38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D1C1-15E3-4E73-B1E8-286990AC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to Optimized Control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5D44-D8B9-4E16-9AF5-BCD68B50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endParaRPr lang="en-US" dirty="0"/>
          </a:p>
          <a:p>
            <a:r>
              <a:rPr lang="en-US" dirty="0"/>
              <a:t>Use optimized trajectory and control as initial guess </a:t>
            </a:r>
          </a:p>
          <a:p>
            <a:r>
              <a:rPr lang="en-US" dirty="0"/>
              <a:t>Add </a:t>
            </a:r>
            <a:r>
              <a:rPr lang="en-US" dirty="0" err="1"/>
              <a:t>weiner</a:t>
            </a:r>
            <a:r>
              <a:rPr lang="en-US" dirty="0"/>
              <a:t> noise to controller </a:t>
            </a:r>
          </a:p>
          <a:p>
            <a:r>
              <a:rPr lang="en-US" dirty="0"/>
              <a:t>Run either </a:t>
            </a:r>
            <a:r>
              <a:rPr lang="en-US" dirty="0" err="1"/>
              <a:t>iLQR</a:t>
            </a:r>
            <a:r>
              <a:rPr lang="en-US" dirty="0"/>
              <a:t>/DDP for 20 iterations</a:t>
            </a:r>
          </a:p>
          <a:p>
            <a:r>
              <a:rPr lang="en-US" dirty="0"/>
              <a:t>Noise scaling</a:t>
            </a:r>
          </a:p>
          <a:p>
            <a:pPr lvl="1"/>
            <a:r>
              <a:rPr lang="en-US" dirty="0"/>
              <a:t>scaler = </a:t>
            </a:r>
            <a:r>
              <a:rPr lang="en-US" dirty="0" err="1"/>
              <a:t>linspace</a:t>
            </a:r>
            <a:r>
              <a:rPr lang="en-US" dirty="0"/>
              <a:t>(-2,2,15);</a:t>
            </a:r>
          </a:p>
          <a:p>
            <a:pPr lvl="1"/>
            <a:r>
              <a:rPr lang="en-US" dirty="0"/>
              <a:t> N = 585; dt = 1e-3;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dW</a:t>
            </a:r>
            <a:r>
              <a:rPr lang="en-US" dirty="0"/>
              <a:t> = sqrt(dt)*</a:t>
            </a:r>
            <a:r>
              <a:rPr lang="en-US" dirty="0" err="1"/>
              <a:t>randn</a:t>
            </a:r>
            <a:r>
              <a:rPr lang="en-US" dirty="0"/>
              <a:t>(4,N);  %</a:t>
            </a:r>
            <a:r>
              <a:rPr lang="en-US" dirty="0" err="1"/>
              <a:t>weiner</a:t>
            </a:r>
            <a:r>
              <a:rPr lang="en-US" dirty="0"/>
              <a:t> noise</a:t>
            </a:r>
          </a:p>
          <a:p>
            <a:pPr lvl="1"/>
            <a:r>
              <a:rPr lang="pl-PL" dirty="0"/>
              <a:t> W = cumsum(dW) *  scaler(i);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4624B-3EA7-46FF-8AD6-AAB266C5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5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BCE-2A13-4ABD-BCCD-9EC44E54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0" y="548110"/>
            <a:ext cx="14955977" cy="961256"/>
          </a:xfrm>
        </p:spPr>
        <p:txBody>
          <a:bodyPr/>
          <a:lstStyle/>
          <a:p>
            <a:pPr algn="ctr"/>
            <a:r>
              <a:rPr lang="en-US" dirty="0"/>
              <a:t>Add Noise to Trajectory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DA46-95F8-4D08-B07B-905C721B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5F150-17F0-4B50-8360-EBAF09C34C63}"/>
              </a:ext>
            </a:extLst>
          </p:cNvPr>
          <p:cNvGrpSpPr/>
          <p:nvPr/>
        </p:nvGrpSpPr>
        <p:grpSpPr>
          <a:xfrm>
            <a:off x="-9217" y="2500287"/>
            <a:ext cx="6901997" cy="1494364"/>
            <a:chOff x="6436925" y="6434974"/>
            <a:chExt cx="6901997" cy="1494364"/>
          </a:xfrm>
        </p:grpSpPr>
        <p:sp>
          <p:nvSpPr>
            <p:cNvPr id="6" name="Freeform 16 1 1">
              <a:extLst>
                <a:ext uri="{FF2B5EF4-FFF2-40B4-BE49-F238E27FC236}">
                  <a16:creationId xmlns:a16="http://schemas.microsoft.com/office/drawing/2014/main" id="{C8946CEC-2C5C-44D4-A3A9-F0022D955498}"/>
                </a:ext>
              </a:extLst>
            </p:cNvPr>
            <p:cNvSpPr/>
            <p:nvPr/>
          </p:nvSpPr>
          <p:spPr>
            <a:xfrm>
              <a:off x="6812618" y="6434974"/>
              <a:ext cx="6526304" cy="1243699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03640 h 1103640"/>
                <a:gd name="connsiteX1" fmla="*/ 1136073 w 11637818"/>
                <a:gd name="connsiteY1" fmla="*/ 22985 h 1103640"/>
                <a:gd name="connsiteX2" fmla="*/ 2569486 w 11637818"/>
                <a:gd name="connsiteY2" fmla="*/ 360343 h 1103640"/>
                <a:gd name="connsiteX3" fmla="*/ 4475018 w 11637818"/>
                <a:gd name="connsiteY3" fmla="*/ 300076 h 1103640"/>
                <a:gd name="connsiteX4" fmla="*/ 5735782 w 11637818"/>
                <a:gd name="connsiteY4" fmla="*/ 216949 h 1103640"/>
                <a:gd name="connsiteX5" fmla="*/ 7536873 w 11637818"/>
                <a:gd name="connsiteY5" fmla="*/ 771131 h 1103640"/>
                <a:gd name="connsiteX6" fmla="*/ 9767454 w 11637818"/>
                <a:gd name="connsiteY6" fmla="*/ 189240 h 1103640"/>
                <a:gd name="connsiteX7" fmla="*/ 11069782 w 11637818"/>
                <a:gd name="connsiteY7" fmla="*/ 216949 h 1103640"/>
                <a:gd name="connsiteX8" fmla="*/ 11637818 w 11637818"/>
                <a:gd name="connsiteY8" fmla="*/ 244658 h 1103640"/>
                <a:gd name="connsiteX0" fmla="*/ 0 w 11637818"/>
                <a:gd name="connsiteY0" fmla="*/ 1239249 h 1239249"/>
                <a:gd name="connsiteX1" fmla="*/ 1136073 w 11637818"/>
                <a:gd name="connsiteY1" fmla="*/ 158594 h 1239249"/>
                <a:gd name="connsiteX2" fmla="*/ 2569486 w 11637818"/>
                <a:gd name="connsiteY2" fmla="*/ 495952 h 1239249"/>
                <a:gd name="connsiteX3" fmla="*/ 4475018 w 11637818"/>
                <a:gd name="connsiteY3" fmla="*/ 435685 h 1239249"/>
                <a:gd name="connsiteX4" fmla="*/ 5260198 w 11637818"/>
                <a:gd name="connsiteY4" fmla="*/ 9658 h 1239249"/>
                <a:gd name="connsiteX5" fmla="*/ 7536873 w 11637818"/>
                <a:gd name="connsiteY5" fmla="*/ 906740 h 1239249"/>
                <a:gd name="connsiteX6" fmla="*/ 9767454 w 11637818"/>
                <a:gd name="connsiteY6" fmla="*/ 324849 h 1239249"/>
                <a:gd name="connsiteX7" fmla="*/ 11069782 w 11637818"/>
                <a:gd name="connsiteY7" fmla="*/ 352558 h 1239249"/>
                <a:gd name="connsiteX8" fmla="*/ 11637818 w 11637818"/>
                <a:gd name="connsiteY8" fmla="*/ 380267 h 1239249"/>
                <a:gd name="connsiteX0" fmla="*/ 0 w 11637818"/>
                <a:gd name="connsiteY0" fmla="*/ 1243699 h 1243699"/>
                <a:gd name="connsiteX1" fmla="*/ 1136073 w 11637818"/>
                <a:gd name="connsiteY1" fmla="*/ 163044 h 1243699"/>
                <a:gd name="connsiteX2" fmla="*/ 2569486 w 11637818"/>
                <a:gd name="connsiteY2" fmla="*/ 500402 h 1243699"/>
                <a:gd name="connsiteX3" fmla="*/ 4244020 w 11637818"/>
                <a:gd name="connsiteY3" fmla="*/ 371555 h 1243699"/>
                <a:gd name="connsiteX4" fmla="*/ 5260198 w 11637818"/>
                <a:gd name="connsiteY4" fmla="*/ 14108 h 1243699"/>
                <a:gd name="connsiteX5" fmla="*/ 7536873 w 11637818"/>
                <a:gd name="connsiteY5" fmla="*/ 911190 h 1243699"/>
                <a:gd name="connsiteX6" fmla="*/ 9767454 w 11637818"/>
                <a:gd name="connsiteY6" fmla="*/ 329299 h 1243699"/>
                <a:gd name="connsiteX7" fmla="*/ 11069782 w 11637818"/>
                <a:gd name="connsiteY7" fmla="*/ 357008 h 1243699"/>
                <a:gd name="connsiteX8" fmla="*/ 11637818 w 11637818"/>
                <a:gd name="connsiteY8" fmla="*/ 384717 h 124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7818" h="1243699">
                  <a:moveTo>
                    <a:pt x="0" y="1243699"/>
                  </a:moveTo>
                  <a:cubicBezTo>
                    <a:pt x="326736" y="738008"/>
                    <a:pt x="707825" y="286927"/>
                    <a:pt x="1136073" y="163044"/>
                  </a:cubicBezTo>
                  <a:cubicBezTo>
                    <a:pt x="1564321" y="39161"/>
                    <a:pt x="2051495" y="465650"/>
                    <a:pt x="2569486" y="500402"/>
                  </a:cubicBezTo>
                  <a:cubicBezTo>
                    <a:pt x="3087477" y="535154"/>
                    <a:pt x="3795568" y="452604"/>
                    <a:pt x="4244020" y="371555"/>
                  </a:cubicBezTo>
                  <a:cubicBezTo>
                    <a:pt x="4692472" y="290506"/>
                    <a:pt x="4711389" y="-75831"/>
                    <a:pt x="5260198" y="14108"/>
                  </a:cubicBezTo>
                  <a:cubicBezTo>
                    <a:pt x="5809007" y="104047"/>
                    <a:pt x="6785664" y="858658"/>
                    <a:pt x="7536873" y="911190"/>
                  </a:cubicBezTo>
                  <a:cubicBezTo>
                    <a:pt x="8288082" y="963722"/>
                    <a:pt x="9178636" y="421663"/>
                    <a:pt x="9767454" y="329299"/>
                  </a:cubicBezTo>
                  <a:cubicBezTo>
                    <a:pt x="10356272" y="236935"/>
                    <a:pt x="10758055" y="347772"/>
                    <a:pt x="11069782" y="357008"/>
                  </a:cubicBezTo>
                  <a:cubicBezTo>
                    <a:pt x="11381509" y="366244"/>
                    <a:pt x="11509663" y="375480"/>
                    <a:pt x="11637818" y="38471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569F0C-8938-4B69-A090-74C4FD82CFD9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6436925" y="7648350"/>
              <a:ext cx="350838" cy="280988"/>
              <a:chOff x="1663700" y="6886576"/>
              <a:chExt cx="350838" cy="280988"/>
            </a:xfrm>
          </p:grpSpPr>
          <p:sp>
            <p:nvSpPr>
              <p:cNvPr id="8" name="Freeform 1288 1 1">
                <a:extLst>
                  <a:ext uri="{FF2B5EF4-FFF2-40B4-BE49-F238E27FC236}">
                    <a16:creationId xmlns:a16="http://schemas.microsoft.com/office/drawing/2014/main" id="{F7D14009-ED4F-478F-B934-80373DBDB1B4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63700" y="6886576"/>
                <a:ext cx="207963" cy="204788"/>
              </a:xfrm>
              <a:custGeom>
                <a:avLst/>
                <a:gdLst>
                  <a:gd name="T0" fmla="*/ 161 w 281"/>
                  <a:gd name="T1" fmla="*/ 99 h 222"/>
                  <a:gd name="T2" fmla="*/ 220 w 281"/>
                  <a:gd name="T3" fmla="*/ 34 h 222"/>
                  <a:gd name="T4" fmla="*/ 271 w 281"/>
                  <a:gd name="T5" fmla="*/ 24 h 222"/>
                  <a:gd name="T6" fmla="*/ 271 w 281"/>
                  <a:gd name="T7" fmla="*/ 0 h 222"/>
                  <a:gd name="T8" fmla="*/ 225 w 281"/>
                  <a:gd name="T9" fmla="*/ 2 h 222"/>
                  <a:gd name="T10" fmla="*/ 173 w 281"/>
                  <a:gd name="T11" fmla="*/ 0 h 222"/>
                  <a:gd name="T12" fmla="*/ 173 w 281"/>
                  <a:gd name="T13" fmla="*/ 24 h 222"/>
                  <a:gd name="T14" fmla="*/ 192 w 281"/>
                  <a:gd name="T15" fmla="*/ 28 h 222"/>
                  <a:gd name="T16" fmla="*/ 188 w 281"/>
                  <a:gd name="T17" fmla="*/ 34 h 222"/>
                  <a:gd name="T18" fmla="*/ 147 w 281"/>
                  <a:gd name="T19" fmla="*/ 81 h 222"/>
                  <a:gd name="T20" fmla="*/ 98 w 281"/>
                  <a:gd name="T21" fmla="*/ 24 h 222"/>
                  <a:gd name="T22" fmla="*/ 118 w 281"/>
                  <a:gd name="T23" fmla="*/ 24 h 222"/>
                  <a:gd name="T24" fmla="*/ 118 w 281"/>
                  <a:gd name="T25" fmla="*/ 0 h 222"/>
                  <a:gd name="T26" fmla="*/ 57 w 281"/>
                  <a:gd name="T27" fmla="*/ 2 h 222"/>
                  <a:gd name="T28" fmla="*/ 2 w 281"/>
                  <a:gd name="T29" fmla="*/ 0 h 222"/>
                  <a:gd name="T30" fmla="*/ 2 w 281"/>
                  <a:gd name="T31" fmla="*/ 24 h 222"/>
                  <a:gd name="T32" fmla="*/ 38 w 281"/>
                  <a:gd name="T33" fmla="*/ 24 h 222"/>
                  <a:gd name="T34" fmla="*/ 116 w 281"/>
                  <a:gd name="T35" fmla="*/ 115 h 222"/>
                  <a:gd name="T36" fmla="*/ 50 w 281"/>
                  <a:gd name="T37" fmla="*/ 189 h 222"/>
                  <a:gd name="T38" fmla="*/ 0 w 281"/>
                  <a:gd name="T39" fmla="*/ 198 h 222"/>
                  <a:gd name="T40" fmla="*/ 0 w 281"/>
                  <a:gd name="T41" fmla="*/ 222 h 222"/>
                  <a:gd name="T42" fmla="*/ 46 w 281"/>
                  <a:gd name="T43" fmla="*/ 220 h 222"/>
                  <a:gd name="T44" fmla="*/ 97 w 281"/>
                  <a:gd name="T45" fmla="*/ 222 h 222"/>
                  <a:gd name="T46" fmla="*/ 97 w 281"/>
                  <a:gd name="T47" fmla="*/ 198 h 222"/>
                  <a:gd name="T48" fmla="*/ 79 w 281"/>
                  <a:gd name="T49" fmla="*/ 193 h 222"/>
                  <a:gd name="T50" fmla="*/ 82 w 281"/>
                  <a:gd name="T51" fmla="*/ 188 h 222"/>
                  <a:gd name="T52" fmla="*/ 131 w 281"/>
                  <a:gd name="T53" fmla="*/ 133 h 222"/>
                  <a:gd name="T54" fmla="*/ 185 w 281"/>
                  <a:gd name="T55" fmla="*/ 198 h 222"/>
                  <a:gd name="T56" fmla="*/ 166 w 281"/>
                  <a:gd name="T57" fmla="*/ 198 h 222"/>
                  <a:gd name="T58" fmla="*/ 166 w 281"/>
                  <a:gd name="T59" fmla="*/ 222 h 222"/>
                  <a:gd name="T60" fmla="*/ 226 w 281"/>
                  <a:gd name="T61" fmla="*/ 220 h 222"/>
                  <a:gd name="T62" fmla="*/ 281 w 281"/>
                  <a:gd name="T63" fmla="*/ 222 h 222"/>
                  <a:gd name="T64" fmla="*/ 281 w 281"/>
                  <a:gd name="T65" fmla="*/ 198 h 222"/>
                  <a:gd name="T66" fmla="*/ 245 w 281"/>
                  <a:gd name="T67" fmla="*/ 198 h 222"/>
                  <a:gd name="T68" fmla="*/ 161 w 281"/>
                  <a:gd name="T69" fmla="*/ 9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22">
                    <a:moveTo>
                      <a:pt x="161" y="99"/>
                    </a:moveTo>
                    <a:lnTo>
                      <a:pt x="220" y="34"/>
                    </a:lnTo>
                    <a:cubicBezTo>
                      <a:pt x="226" y="27"/>
                      <a:pt x="229" y="24"/>
                      <a:pt x="271" y="24"/>
                    </a:cubicBezTo>
                    <a:lnTo>
                      <a:pt x="271" y="0"/>
                    </a:lnTo>
                    <a:cubicBezTo>
                      <a:pt x="253" y="1"/>
                      <a:pt x="227" y="2"/>
                      <a:pt x="225" y="2"/>
                    </a:cubicBezTo>
                    <a:cubicBezTo>
                      <a:pt x="212" y="2"/>
                      <a:pt x="187" y="1"/>
                      <a:pt x="173" y="0"/>
                    </a:cubicBezTo>
                    <a:lnTo>
                      <a:pt x="173" y="24"/>
                    </a:lnTo>
                    <a:cubicBezTo>
                      <a:pt x="180" y="24"/>
                      <a:pt x="186" y="25"/>
                      <a:pt x="192" y="28"/>
                    </a:cubicBezTo>
                    <a:cubicBezTo>
                      <a:pt x="190" y="31"/>
                      <a:pt x="190" y="32"/>
                      <a:pt x="188" y="34"/>
                    </a:cubicBezTo>
                    <a:lnTo>
                      <a:pt x="147" y="81"/>
                    </a:lnTo>
                    <a:lnTo>
                      <a:pt x="98" y="24"/>
                    </a:lnTo>
                    <a:lnTo>
                      <a:pt x="118" y="24"/>
                    </a:lnTo>
                    <a:lnTo>
                      <a:pt x="118" y="0"/>
                    </a:lnTo>
                    <a:cubicBezTo>
                      <a:pt x="105" y="1"/>
                      <a:pt x="73" y="2"/>
                      <a:pt x="57" y="2"/>
                    </a:cubicBezTo>
                    <a:cubicBezTo>
                      <a:pt x="41" y="2"/>
                      <a:pt x="19" y="1"/>
                      <a:pt x="2" y="0"/>
                    </a:cubicBezTo>
                    <a:lnTo>
                      <a:pt x="2" y="24"/>
                    </a:lnTo>
                    <a:lnTo>
                      <a:pt x="38" y="24"/>
                    </a:lnTo>
                    <a:lnTo>
                      <a:pt x="116" y="115"/>
                    </a:lnTo>
                    <a:lnTo>
                      <a:pt x="50" y="189"/>
                    </a:lnTo>
                    <a:cubicBezTo>
                      <a:pt x="42" y="198"/>
                      <a:pt x="24" y="198"/>
                      <a:pt x="0" y="198"/>
                    </a:cubicBezTo>
                    <a:lnTo>
                      <a:pt x="0" y="222"/>
                    </a:lnTo>
                    <a:cubicBezTo>
                      <a:pt x="17" y="221"/>
                      <a:pt x="43" y="220"/>
                      <a:pt x="46" y="220"/>
                    </a:cubicBezTo>
                    <a:cubicBezTo>
                      <a:pt x="58" y="220"/>
                      <a:pt x="87" y="221"/>
                      <a:pt x="97" y="222"/>
                    </a:cubicBezTo>
                    <a:lnTo>
                      <a:pt x="97" y="198"/>
                    </a:lnTo>
                    <a:cubicBezTo>
                      <a:pt x="88" y="198"/>
                      <a:pt x="79" y="196"/>
                      <a:pt x="79" y="193"/>
                    </a:cubicBezTo>
                    <a:cubicBezTo>
                      <a:pt x="79" y="192"/>
                      <a:pt x="79" y="192"/>
                      <a:pt x="82" y="188"/>
                    </a:cubicBezTo>
                    <a:lnTo>
                      <a:pt x="131" y="133"/>
                    </a:lnTo>
                    <a:lnTo>
                      <a:pt x="185" y="198"/>
                    </a:lnTo>
                    <a:lnTo>
                      <a:pt x="166" y="198"/>
                    </a:lnTo>
                    <a:lnTo>
                      <a:pt x="166" y="222"/>
                    </a:lnTo>
                    <a:cubicBezTo>
                      <a:pt x="179" y="221"/>
                      <a:pt x="209" y="220"/>
                      <a:pt x="226" y="220"/>
                    </a:cubicBezTo>
                    <a:cubicBezTo>
                      <a:pt x="242" y="220"/>
                      <a:pt x="264" y="221"/>
                      <a:pt x="281" y="222"/>
                    </a:cubicBezTo>
                    <a:lnTo>
                      <a:pt x="281" y="198"/>
                    </a:lnTo>
                    <a:lnTo>
                      <a:pt x="245" y="198"/>
                    </a:lnTo>
                    <a:lnTo>
                      <a:pt x="161" y="9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289 1 1">
                <a:extLst>
                  <a:ext uri="{FF2B5EF4-FFF2-40B4-BE49-F238E27FC236}">
                    <a16:creationId xmlns:a16="http://schemas.microsoft.com/office/drawing/2014/main" id="{593141EA-0F91-4681-AC35-7984A94A2FF9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893888" y="6946901"/>
                <a:ext cx="120650" cy="220663"/>
              </a:xfrm>
              <a:custGeom>
                <a:avLst/>
                <a:gdLst>
                  <a:gd name="T0" fmla="*/ 162 w 162"/>
                  <a:gd name="T1" fmla="*/ 120 h 239"/>
                  <a:gd name="T2" fmla="*/ 141 w 162"/>
                  <a:gd name="T3" fmla="*/ 30 h 239"/>
                  <a:gd name="T4" fmla="*/ 81 w 162"/>
                  <a:gd name="T5" fmla="*/ 0 h 239"/>
                  <a:gd name="T6" fmla="*/ 0 w 162"/>
                  <a:gd name="T7" fmla="*/ 120 h 239"/>
                  <a:gd name="T8" fmla="*/ 81 w 162"/>
                  <a:gd name="T9" fmla="*/ 239 h 239"/>
                  <a:gd name="T10" fmla="*/ 162 w 162"/>
                  <a:gd name="T11" fmla="*/ 120 h 239"/>
                  <a:gd name="T12" fmla="*/ 81 w 162"/>
                  <a:gd name="T13" fmla="*/ 229 h 239"/>
                  <a:gd name="T14" fmla="*/ 36 w 162"/>
                  <a:gd name="T15" fmla="*/ 191 h 239"/>
                  <a:gd name="T16" fmla="*/ 31 w 162"/>
                  <a:gd name="T17" fmla="*/ 116 h 239"/>
                  <a:gd name="T18" fmla="*/ 37 w 162"/>
                  <a:gd name="T19" fmla="*/ 45 h 239"/>
                  <a:gd name="T20" fmla="*/ 81 w 162"/>
                  <a:gd name="T21" fmla="*/ 10 h 239"/>
                  <a:gd name="T22" fmla="*/ 124 w 162"/>
                  <a:gd name="T23" fmla="*/ 41 h 239"/>
                  <a:gd name="T24" fmla="*/ 130 w 162"/>
                  <a:gd name="T25" fmla="*/ 116 h 239"/>
                  <a:gd name="T26" fmla="*/ 125 w 162"/>
                  <a:gd name="T27" fmla="*/ 190 h 239"/>
                  <a:gd name="T28" fmla="*/ 81 w 162"/>
                  <a:gd name="T29" fmla="*/ 22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239">
                    <a:moveTo>
                      <a:pt x="162" y="120"/>
                    </a:moveTo>
                    <a:cubicBezTo>
                      <a:pt x="162" y="82"/>
                      <a:pt x="157" y="54"/>
                      <a:pt x="141" y="30"/>
                    </a:cubicBezTo>
                    <a:cubicBezTo>
                      <a:pt x="130" y="14"/>
                      <a:pt x="108" y="0"/>
                      <a:pt x="81" y="0"/>
                    </a:cubicBezTo>
                    <a:cubicBezTo>
                      <a:pt x="0" y="0"/>
                      <a:pt x="0" y="95"/>
                      <a:pt x="0" y="120"/>
                    </a:cubicBezTo>
                    <a:cubicBezTo>
                      <a:pt x="0" y="146"/>
                      <a:pt x="0" y="239"/>
                      <a:pt x="81" y="239"/>
                    </a:cubicBezTo>
                    <a:cubicBezTo>
                      <a:pt x="162" y="239"/>
                      <a:pt x="162" y="146"/>
                      <a:pt x="162" y="120"/>
                    </a:cubicBezTo>
                    <a:close/>
                    <a:moveTo>
                      <a:pt x="81" y="229"/>
                    </a:moveTo>
                    <a:cubicBezTo>
                      <a:pt x="65" y="229"/>
                      <a:pt x="43" y="220"/>
                      <a:pt x="36" y="191"/>
                    </a:cubicBezTo>
                    <a:cubicBezTo>
                      <a:pt x="31" y="170"/>
                      <a:pt x="31" y="142"/>
                      <a:pt x="31" y="116"/>
                    </a:cubicBezTo>
                    <a:cubicBezTo>
                      <a:pt x="31" y="90"/>
                      <a:pt x="31" y="64"/>
                      <a:pt x="37" y="45"/>
                    </a:cubicBezTo>
                    <a:cubicBezTo>
                      <a:pt x="44" y="17"/>
                      <a:pt x="66" y="10"/>
                      <a:pt x="81" y="10"/>
                    </a:cubicBezTo>
                    <a:cubicBezTo>
                      <a:pt x="99" y="10"/>
                      <a:pt x="118" y="21"/>
                      <a:pt x="124" y="41"/>
                    </a:cubicBezTo>
                    <a:cubicBezTo>
                      <a:pt x="129" y="60"/>
                      <a:pt x="130" y="85"/>
                      <a:pt x="130" y="116"/>
                    </a:cubicBezTo>
                    <a:cubicBezTo>
                      <a:pt x="130" y="142"/>
                      <a:pt x="130" y="168"/>
                      <a:pt x="125" y="190"/>
                    </a:cubicBezTo>
                    <a:cubicBezTo>
                      <a:pt x="118" y="221"/>
                      <a:pt x="95" y="229"/>
                      <a:pt x="81" y="2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3C185E-8ACF-40CE-9045-DA07D46EE988}"/>
              </a:ext>
            </a:extLst>
          </p:cNvPr>
          <p:cNvSpPr/>
          <p:nvPr/>
        </p:nvSpPr>
        <p:spPr>
          <a:xfrm rot="5400000" flipV="1">
            <a:off x="3184672" y="3007846"/>
            <a:ext cx="684501" cy="333406"/>
          </a:xfrm>
          <a:prstGeom prst="rightArrow">
            <a:avLst>
              <a:gd name="adj1" fmla="val 50000"/>
              <a:gd name="adj2" fmla="val 670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2541D-D9EB-4A10-9CC0-A423B17739FD}"/>
              </a:ext>
            </a:extLst>
          </p:cNvPr>
          <p:cNvGrpSpPr/>
          <p:nvPr/>
        </p:nvGrpSpPr>
        <p:grpSpPr>
          <a:xfrm>
            <a:off x="3416075" y="3589279"/>
            <a:ext cx="214015" cy="777014"/>
            <a:chOff x="9862217" y="7523966"/>
            <a:chExt cx="214015" cy="7462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E3F0B7-788B-4448-A6E2-E676D40FEEBE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 rot="16200000">
              <a:off x="9806975" y="7651241"/>
              <a:ext cx="309414" cy="54864"/>
              <a:chOff x="4225920" y="7627938"/>
              <a:chExt cx="387350" cy="730250"/>
            </a:xfrm>
          </p:grpSpPr>
          <p:sp>
            <p:nvSpPr>
              <p:cNvPr id="32" name="Oval 1325 1">
                <a:extLst>
                  <a:ext uri="{FF2B5EF4-FFF2-40B4-BE49-F238E27FC236}">
                    <a16:creationId xmlns:a16="http://schemas.microsoft.com/office/drawing/2014/main" id="{5473FE36-853A-44F8-AC34-F1880AFA83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225920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326 1">
                <a:extLst>
                  <a:ext uri="{FF2B5EF4-FFF2-40B4-BE49-F238E27FC236}">
                    <a16:creationId xmlns:a16="http://schemas.microsoft.com/office/drawing/2014/main" id="{A0875937-971E-430D-A787-E6855E427C3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398958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327 1">
                <a:extLst>
                  <a:ext uri="{FF2B5EF4-FFF2-40B4-BE49-F238E27FC236}">
                    <a16:creationId xmlns:a16="http://schemas.microsoft.com/office/drawing/2014/main" id="{D4B61C54-AA7E-4B98-9901-9585DFC3B9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71995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8A6123A-5DFF-4CCB-8362-22A448AA147C}"/>
                </a:ext>
              </a:extLst>
            </p:cNvPr>
            <p:cNvSpPr/>
            <p:nvPr/>
          </p:nvSpPr>
          <p:spPr>
            <a:xfrm rot="5400000" flipV="1">
              <a:off x="9778200" y="7972219"/>
              <a:ext cx="382050" cy="214015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ontent Placeholder 2 2 2 1 2">
            <a:extLst>
              <a:ext uri="{FF2B5EF4-FFF2-40B4-BE49-F238E27FC236}">
                <a16:creationId xmlns:a16="http://schemas.microsoft.com/office/drawing/2014/main" id="{DAB89AD2-F6FE-4E50-B915-2710D75789EF}"/>
              </a:ext>
            </a:extLst>
          </p:cNvPr>
          <p:cNvSpPr txBox="1">
            <a:spLocks/>
          </p:cNvSpPr>
          <p:nvPr/>
        </p:nvSpPr>
        <p:spPr>
          <a:xfrm>
            <a:off x="6875729" y="2511253"/>
            <a:ext cx="4830990" cy="67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Initial</a:t>
            </a:r>
            <a:endParaRPr lang="en-US" sz="376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FA6F41-7E69-4834-B0F2-BD757A5AE0EA}"/>
              </a:ext>
            </a:extLst>
          </p:cNvPr>
          <p:cNvGrpSpPr/>
          <p:nvPr/>
        </p:nvGrpSpPr>
        <p:grpSpPr>
          <a:xfrm>
            <a:off x="374976" y="3222404"/>
            <a:ext cx="10779342" cy="1078152"/>
            <a:chOff x="6821118" y="7157091"/>
            <a:chExt cx="10779342" cy="1078152"/>
          </a:xfrm>
        </p:grpSpPr>
        <p:sp>
          <p:nvSpPr>
            <p:cNvPr id="37" name="Freeform 31 1 2 1">
              <a:extLst>
                <a:ext uri="{FF2B5EF4-FFF2-40B4-BE49-F238E27FC236}">
                  <a16:creationId xmlns:a16="http://schemas.microsoft.com/office/drawing/2014/main" id="{DA9BB741-5B20-4430-890E-EC19E6911DA5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 2 2 1 3 1">
              <a:extLst>
                <a:ext uri="{FF2B5EF4-FFF2-40B4-BE49-F238E27FC236}">
                  <a16:creationId xmlns:a16="http://schemas.microsoft.com/office/drawing/2014/main" id="{E7FDA698-D819-4DF2-BA17-4D9252D6DD68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Intermediate</a:t>
              </a:r>
              <a:endParaRPr lang="en-US" sz="3769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E51930-A9C3-4CFC-8625-D1D67B2CB8C5}"/>
              </a:ext>
            </a:extLst>
          </p:cNvPr>
          <p:cNvGrpSpPr/>
          <p:nvPr/>
        </p:nvGrpSpPr>
        <p:grpSpPr>
          <a:xfrm>
            <a:off x="411816" y="3495400"/>
            <a:ext cx="11173184" cy="1421934"/>
            <a:chOff x="6857958" y="7430087"/>
            <a:chExt cx="11173184" cy="1421934"/>
          </a:xfrm>
        </p:grpSpPr>
        <p:sp>
          <p:nvSpPr>
            <p:cNvPr id="40" name="Freeform 31 1 1 1">
              <a:extLst>
                <a:ext uri="{FF2B5EF4-FFF2-40B4-BE49-F238E27FC236}">
                  <a16:creationId xmlns:a16="http://schemas.microsoft.com/office/drawing/2014/main" id="{01C2286C-C091-4469-A921-01ACC9433761}"/>
                </a:ext>
              </a:extLst>
            </p:cNvPr>
            <p:cNvSpPr/>
            <p:nvPr/>
          </p:nvSpPr>
          <p:spPr>
            <a:xfrm>
              <a:off x="6857958" y="7430087"/>
              <a:ext cx="6573408" cy="1197581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430013 h 2553844"/>
                <a:gd name="connsiteX1" fmla="*/ 1136073 w 10282714"/>
                <a:gd name="connsiteY1" fmla="*/ 188580 h 2553844"/>
                <a:gd name="connsiteX2" fmla="*/ 2494089 w 10282714"/>
                <a:gd name="connsiteY2" fmla="*/ 2203804 h 2553844"/>
                <a:gd name="connsiteX3" fmla="*/ 4851436 w 10282714"/>
                <a:gd name="connsiteY3" fmla="*/ 1884298 h 2553844"/>
                <a:gd name="connsiteX4" fmla="*/ 6538806 w 10282714"/>
                <a:gd name="connsiteY4" fmla="*/ 2553786 h 2553844"/>
                <a:gd name="connsiteX5" fmla="*/ 7587063 w 10282714"/>
                <a:gd name="connsiteY5" fmla="*/ 1842205 h 2553844"/>
                <a:gd name="connsiteX6" fmla="*/ 8763673 w 10282714"/>
                <a:gd name="connsiteY6" fmla="*/ 2252398 h 2553844"/>
                <a:gd name="connsiteX7" fmla="*/ 9589205 w 10282714"/>
                <a:gd name="connsiteY7" fmla="*/ 2143269 h 2553844"/>
                <a:gd name="connsiteX8" fmla="*/ 10282714 w 10282714"/>
                <a:gd name="connsiteY8" fmla="*/ 2205186 h 25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2714" h="2553844">
                  <a:moveTo>
                    <a:pt x="0" y="430013"/>
                  </a:moveTo>
                  <a:cubicBezTo>
                    <a:pt x="326736" y="-75678"/>
                    <a:pt x="720392" y="-107052"/>
                    <a:pt x="1136073" y="188580"/>
                  </a:cubicBezTo>
                  <a:cubicBezTo>
                    <a:pt x="1551755" y="484212"/>
                    <a:pt x="1874862" y="1921184"/>
                    <a:pt x="2494089" y="2203804"/>
                  </a:cubicBezTo>
                  <a:cubicBezTo>
                    <a:pt x="3113316" y="2486424"/>
                    <a:pt x="4177317" y="1825968"/>
                    <a:pt x="4851436" y="1884298"/>
                  </a:cubicBezTo>
                  <a:cubicBezTo>
                    <a:pt x="5525555" y="1942628"/>
                    <a:pt x="6082868" y="2560802"/>
                    <a:pt x="6538806" y="2553786"/>
                  </a:cubicBezTo>
                  <a:cubicBezTo>
                    <a:pt x="6994744" y="2546771"/>
                    <a:pt x="7216252" y="1892436"/>
                    <a:pt x="7587063" y="1842205"/>
                  </a:cubicBezTo>
                  <a:cubicBezTo>
                    <a:pt x="7957874" y="1791974"/>
                    <a:pt x="8429983" y="2202221"/>
                    <a:pt x="8763673" y="2252398"/>
                  </a:cubicBezTo>
                  <a:cubicBezTo>
                    <a:pt x="9097363" y="2302575"/>
                    <a:pt x="9277478" y="2134033"/>
                    <a:pt x="9589205" y="2143269"/>
                  </a:cubicBezTo>
                  <a:cubicBezTo>
                    <a:pt x="9900932" y="2152505"/>
                    <a:pt x="10154559" y="2195949"/>
                    <a:pt x="10282714" y="2205186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 2 2 1 4 1">
              <a:extLst>
                <a:ext uri="{FF2B5EF4-FFF2-40B4-BE49-F238E27FC236}">
                  <a16:creationId xmlns:a16="http://schemas.microsoft.com/office/drawing/2014/main" id="{E48886D3-87A8-4B42-88C0-DEA16C1A5F47}"/>
                </a:ext>
              </a:extLst>
            </p:cNvPr>
            <p:cNvSpPr txBox="1">
              <a:spLocks/>
            </p:cNvSpPr>
            <p:nvPr/>
          </p:nvSpPr>
          <p:spPr>
            <a:xfrm>
              <a:off x="13390616" y="8177481"/>
              <a:ext cx="4640526" cy="674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Optimal</a:t>
              </a:r>
              <a:endParaRPr lang="en-US" sz="3769" dirty="0"/>
            </a:p>
          </p:txBody>
        </p:sp>
      </p:grpSp>
      <p:sp>
        <p:nvSpPr>
          <p:cNvPr id="43" name="Freeform 31 1 1 2">
            <a:extLst>
              <a:ext uri="{FF2B5EF4-FFF2-40B4-BE49-F238E27FC236}">
                <a16:creationId xmlns:a16="http://schemas.microsoft.com/office/drawing/2014/main" id="{31D7BDBE-7067-42C9-8DEE-F779D8FAF2A6}"/>
              </a:ext>
            </a:extLst>
          </p:cNvPr>
          <p:cNvSpPr/>
          <p:nvPr/>
        </p:nvSpPr>
        <p:spPr>
          <a:xfrm>
            <a:off x="723454" y="6335838"/>
            <a:ext cx="7384687" cy="1197581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2553844">
                <a:moveTo>
                  <a:pt x="0" y="430013"/>
                </a:moveTo>
                <a:cubicBezTo>
                  <a:pt x="326736" y="-75678"/>
                  <a:pt x="720392" y="-107052"/>
                  <a:pt x="1136073" y="188580"/>
                </a:cubicBezTo>
                <a:cubicBezTo>
                  <a:pt x="1551755" y="484212"/>
                  <a:pt x="1874862" y="1921184"/>
                  <a:pt x="2494089" y="2203804"/>
                </a:cubicBezTo>
                <a:cubicBezTo>
                  <a:pt x="3113316" y="2486424"/>
                  <a:pt x="4177317" y="1825968"/>
                  <a:pt x="4851436" y="1884298"/>
                </a:cubicBezTo>
                <a:cubicBezTo>
                  <a:pt x="5525555" y="1942628"/>
                  <a:pt x="6082868" y="2560802"/>
                  <a:pt x="6538806" y="2553786"/>
                </a:cubicBezTo>
                <a:cubicBezTo>
                  <a:pt x="6994744" y="2546771"/>
                  <a:pt x="7216252" y="1892436"/>
                  <a:pt x="7587063" y="1842205"/>
                </a:cubicBezTo>
                <a:cubicBezTo>
                  <a:pt x="7957874" y="1791974"/>
                  <a:pt x="8429983" y="2202221"/>
                  <a:pt x="8763673" y="2252398"/>
                </a:cubicBezTo>
                <a:cubicBezTo>
                  <a:pt x="9097363" y="2302575"/>
                  <a:pt x="9277478" y="2134033"/>
                  <a:pt x="9589205" y="2143269"/>
                </a:cubicBezTo>
                <a:cubicBezTo>
                  <a:pt x="9900932" y="2152505"/>
                  <a:pt x="10154559" y="2195949"/>
                  <a:pt x="10282714" y="220518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Sign 51">
            <a:extLst>
              <a:ext uri="{FF2B5EF4-FFF2-40B4-BE49-F238E27FC236}">
                <a16:creationId xmlns:a16="http://schemas.microsoft.com/office/drawing/2014/main" id="{977ADD32-571B-4CB5-95A9-31912F418CB3}"/>
              </a:ext>
            </a:extLst>
          </p:cNvPr>
          <p:cNvSpPr/>
          <p:nvPr/>
        </p:nvSpPr>
        <p:spPr>
          <a:xfrm>
            <a:off x="11803975" y="635461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D87695C8-AE47-4BE9-90DA-C9A928791F9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1711355">
            <a:off x="9768890" y="5842426"/>
            <a:ext cx="4716915" cy="282737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6AFE52D-5618-4BF9-9041-A5B44B8A0A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0216" y="6392911"/>
            <a:ext cx="459652" cy="353986"/>
            <a:chOff x="2541597" y="2540000"/>
            <a:chExt cx="138113" cy="106363"/>
          </a:xfrm>
        </p:grpSpPr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CC5F2F9-FCD6-4EB1-BB8C-E86C4E81DC0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541597" y="2540000"/>
              <a:ext cx="82550" cy="77788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4A360AD-6D87-4CB6-B262-21917918B2E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632085" y="2562225"/>
              <a:ext cx="47625" cy="84138"/>
            </a:xfrm>
            <a:custGeom>
              <a:avLst/>
              <a:gdLst>
                <a:gd name="T0" fmla="*/ 162 w 162"/>
                <a:gd name="T1" fmla="*/ 120 h 239"/>
                <a:gd name="T2" fmla="*/ 141 w 162"/>
                <a:gd name="T3" fmla="*/ 30 h 239"/>
                <a:gd name="T4" fmla="*/ 81 w 162"/>
                <a:gd name="T5" fmla="*/ 0 h 239"/>
                <a:gd name="T6" fmla="*/ 0 w 162"/>
                <a:gd name="T7" fmla="*/ 120 h 239"/>
                <a:gd name="T8" fmla="*/ 81 w 162"/>
                <a:gd name="T9" fmla="*/ 239 h 239"/>
                <a:gd name="T10" fmla="*/ 162 w 162"/>
                <a:gd name="T11" fmla="*/ 120 h 239"/>
                <a:gd name="T12" fmla="*/ 81 w 162"/>
                <a:gd name="T13" fmla="*/ 229 h 239"/>
                <a:gd name="T14" fmla="*/ 36 w 162"/>
                <a:gd name="T15" fmla="*/ 191 h 239"/>
                <a:gd name="T16" fmla="*/ 31 w 162"/>
                <a:gd name="T17" fmla="*/ 116 h 239"/>
                <a:gd name="T18" fmla="*/ 37 w 162"/>
                <a:gd name="T19" fmla="*/ 45 h 239"/>
                <a:gd name="T20" fmla="*/ 81 w 162"/>
                <a:gd name="T21" fmla="*/ 10 h 239"/>
                <a:gd name="T22" fmla="*/ 124 w 162"/>
                <a:gd name="T23" fmla="*/ 41 h 239"/>
                <a:gd name="T24" fmla="*/ 130 w 162"/>
                <a:gd name="T25" fmla="*/ 116 h 239"/>
                <a:gd name="T26" fmla="*/ 125 w 162"/>
                <a:gd name="T27" fmla="*/ 190 h 239"/>
                <a:gd name="T28" fmla="*/ 81 w 162"/>
                <a:gd name="T29" fmla="*/ 2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" h="239">
                  <a:moveTo>
                    <a:pt x="162" y="120"/>
                  </a:moveTo>
                  <a:cubicBezTo>
                    <a:pt x="162" y="82"/>
                    <a:pt x="157" y="54"/>
                    <a:pt x="141" y="30"/>
                  </a:cubicBezTo>
                  <a:cubicBezTo>
                    <a:pt x="130" y="14"/>
                    <a:pt x="108" y="0"/>
                    <a:pt x="81" y="0"/>
                  </a:cubicBezTo>
                  <a:cubicBezTo>
                    <a:pt x="0" y="0"/>
                    <a:pt x="0" y="95"/>
                    <a:pt x="0" y="120"/>
                  </a:cubicBezTo>
                  <a:cubicBezTo>
                    <a:pt x="0" y="146"/>
                    <a:pt x="0" y="239"/>
                    <a:pt x="81" y="239"/>
                  </a:cubicBezTo>
                  <a:cubicBezTo>
                    <a:pt x="162" y="239"/>
                    <a:pt x="162" y="146"/>
                    <a:pt x="162" y="120"/>
                  </a:cubicBezTo>
                  <a:close/>
                  <a:moveTo>
                    <a:pt x="81" y="229"/>
                  </a:moveTo>
                  <a:cubicBezTo>
                    <a:pt x="65" y="229"/>
                    <a:pt x="43" y="220"/>
                    <a:pt x="36" y="191"/>
                  </a:cubicBezTo>
                  <a:cubicBezTo>
                    <a:pt x="31" y="170"/>
                    <a:pt x="31" y="142"/>
                    <a:pt x="31" y="116"/>
                  </a:cubicBezTo>
                  <a:cubicBezTo>
                    <a:pt x="31" y="90"/>
                    <a:pt x="31" y="64"/>
                    <a:pt x="37" y="45"/>
                  </a:cubicBezTo>
                  <a:cubicBezTo>
                    <a:pt x="44" y="17"/>
                    <a:pt x="66" y="10"/>
                    <a:pt x="81" y="10"/>
                  </a:cubicBezTo>
                  <a:cubicBezTo>
                    <a:pt x="99" y="10"/>
                    <a:pt x="118" y="21"/>
                    <a:pt x="124" y="41"/>
                  </a:cubicBezTo>
                  <a:cubicBezTo>
                    <a:pt x="129" y="60"/>
                    <a:pt x="130" y="85"/>
                    <a:pt x="130" y="116"/>
                  </a:cubicBezTo>
                  <a:cubicBezTo>
                    <a:pt x="130" y="142"/>
                    <a:pt x="130" y="168"/>
                    <a:pt x="125" y="190"/>
                  </a:cubicBezTo>
                  <a:cubicBezTo>
                    <a:pt x="118" y="221"/>
                    <a:pt x="95" y="229"/>
                    <a:pt x="81" y="2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2C22078-767B-4E9A-ABE4-75255EB6F52B}"/>
              </a:ext>
            </a:extLst>
          </p:cNvPr>
          <p:cNvSpPr txBox="1"/>
          <p:nvPr/>
        </p:nvSpPr>
        <p:spPr>
          <a:xfrm>
            <a:off x="14848408" y="6882985"/>
            <a:ext cx="270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Noise * Scalar</a:t>
            </a:r>
          </a:p>
        </p:txBody>
      </p:sp>
      <p:sp>
        <p:nvSpPr>
          <p:cNvPr id="51" name="Freeform 16 1 2">
            <a:extLst>
              <a:ext uri="{FF2B5EF4-FFF2-40B4-BE49-F238E27FC236}">
                <a16:creationId xmlns:a16="http://schemas.microsoft.com/office/drawing/2014/main" id="{4006CCE6-F685-4532-9CD7-3D110115D4E2}"/>
              </a:ext>
            </a:extLst>
          </p:cNvPr>
          <p:cNvSpPr/>
          <p:nvPr/>
        </p:nvSpPr>
        <p:spPr>
          <a:xfrm>
            <a:off x="9578324" y="2028279"/>
            <a:ext cx="6526304" cy="1085363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03640 h 1103640"/>
              <a:gd name="connsiteX1" fmla="*/ 1136073 w 11637818"/>
              <a:gd name="connsiteY1" fmla="*/ 22985 h 1103640"/>
              <a:gd name="connsiteX2" fmla="*/ 2569486 w 11637818"/>
              <a:gd name="connsiteY2" fmla="*/ 360343 h 1103640"/>
              <a:gd name="connsiteX3" fmla="*/ 4475018 w 11637818"/>
              <a:gd name="connsiteY3" fmla="*/ 300076 h 1103640"/>
              <a:gd name="connsiteX4" fmla="*/ 5735782 w 11637818"/>
              <a:gd name="connsiteY4" fmla="*/ 216949 h 1103640"/>
              <a:gd name="connsiteX5" fmla="*/ 7536873 w 11637818"/>
              <a:gd name="connsiteY5" fmla="*/ 771131 h 1103640"/>
              <a:gd name="connsiteX6" fmla="*/ 9767454 w 11637818"/>
              <a:gd name="connsiteY6" fmla="*/ 189240 h 1103640"/>
              <a:gd name="connsiteX7" fmla="*/ 11069782 w 11637818"/>
              <a:gd name="connsiteY7" fmla="*/ 216949 h 1103640"/>
              <a:gd name="connsiteX8" fmla="*/ 11637818 w 11637818"/>
              <a:gd name="connsiteY8" fmla="*/ 244658 h 1103640"/>
              <a:gd name="connsiteX0" fmla="*/ 0 w 11637818"/>
              <a:gd name="connsiteY0" fmla="*/ 1239249 h 1239249"/>
              <a:gd name="connsiteX1" fmla="*/ 1136073 w 11637818"/>
              <a:gd name="connsiteY1" fmla="*/ 158594 h 1239249"/>
              <a:gd name="connsiteX2" fmla="*/ 2569486 w 11637818"/>
              <a:gd name="connsiteY2" fmla="*/ 495952 h 1239249"/>
              <a:gd name="connsiteX3" fmla="*/ 4475018 w 11637818"/>
              <a:gd name="connsiteY3" fmla="*/ 435685 h 1239249"/>
              <a:gd name="connsiteX4" fmla="*/ 5260198 w 11637818"/>
              <a:gd name="connsiteY4" fmla="*/ 9658 h 1239249"/>
              <a:gd name="connsiteX5" fmla="*/ 7536873 w 11637818"/>
              <a:gd name="connsiteY5" fmla="*/ 906740 h 1239249"/>
              <a:gd name="connsiteX6" fmla="*/ 9767454 w 11637818"/>
              <a:gd name="connsiteY6" fmla="*/ 324849 h 1239249"/>
              <a:gd name="connsiteX7" fmla="*/ 11069782 w 11637818"/>
              <a:gd name="connsiteY7" fmla="*/ 352558 h 1239249"/>
              <a:gd name="connsiteX8" fmla="*/ 11637818 w 11637818"/>
              <a:gd name="connsiteY8" fmla="*/ 380267 h 1239249"/>
              <a:gd name="connsiteX0" fmla="*/ 0 w 11637818"/>
              <a:gd name="connsiteY0" fmla="*/ 1243699 h 1243699"/>
              <a:gd name="connsiteX1" fmla="*/ 1136073 w 11637818"/>
              <a:gd name="connsiteY1" fmla="*/ 16304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3699 h 1243699"/>
              <a:gd name="connsiteX1" fmla="*/ 1367071 w 11637818"/>
              <a:gd name="connsiteY1" fmla="*/ 74978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2805 h 1242805"/>
              <a:gd name="connsiteX1" fmla="*/ 1367071 w 11637818"/>
              <a:gd name="connsiteY1" fmla="*/ 748890 h 1242805"/>
              <a:gd name="connsiteX2" fmla="*/ 2406429 w 11637818"/>
              <a:gd name="connsiteY2" fmla="*/ 316628 h 1242805"/>
              <a:gd name="connsiteX3" fmla="*/ 4244020 w 11637818"/>
              <a:gd name="connsiteY3" fmla="*/ 370661 h 1242805"/>
              <a:gd name="connsiteX4" fmla="*/ 5260198 w 11637818"/>
              <a:gd name="connsiteY4" fmla="*/ 13214 h 1242805"/>
              <a:gd name="connsiteX5" fmla="*/ 7536873 w 11637818"/>
              <a:gd name="connsiteY5" fmla="*/ 910296 h 1242805"/>
              <a:gd name="connsiteX6" fmla="*/ 9767454 w 11637818"/>
              <a:gd name="connsiteY6" fmla="*/ 328405 h 1242805"/>
              <a:gd name="connsiteX7" fmla="*/ 11069782 w 11637818"/>
              <a:gd name="connsiteY7" fmla="*/ 356114 h 1242805"/>
              <a:gd name="connsiteX8" fmla="*/ 11637818 w 11637818"/>
              <a:gd name="connsiteY8" fmla="*/ 383823 h 1242805"/>
              <a:gd name="connsiteX0" fmla="*/ 0 w 11637818"/>
              <a:gd name="connsiteY0" fmla="*/ 1231166 h 1231166"/>
              <a:gd name="connsiteX1" fmla="*/ 1367071 w 11637818"/>
              <a:gd name="connsiteY1" fmla="*/ 737251 h 1231166"/>
              <a:gd name="connsiteX2" fmla="*/ 2406429 w 11637818"/>
              <a:gd name="connsiteY2" fmla="*/ 304989 h 1231166"/>
              <a:gd name="connsiteX3" fmla="*/ 4203255 w 11637818"/>
              <a:gd name="connsiteY3" fmla="*/ 671442 h 1231166"/>
              <a:gd name="connsiteX4" fmla="*/ 5260198 w 11637818"/>
              <a:gd name="connsiteY4" fmla="*/ 1575 h 1231166"/>
              <a:gd name="connsiteX5" fmla="*/ 7536873 w 11637818"/>
              <a:gd name="connsiteY5" fmla="*/ 898657 h 1231166"/>
              <a:gd name="connsiteX6" fmla="*/ 9767454 w 11637818"/>
              <a:gd name="connsiteY6" fmla="*/ 316766 h 1231166"/>
              <a:gd name="connsiteX7" fmla="*/ 11069782 w 11637818"/>
              <a:gd name="connsiteY7" fmla="*/ 344475 h 1231166"/>
              <a:gd name="connsiteX8" fmla="*/ 11637818 w 11637818"/>
              <a:gd name="connsiteY8" fmla="*/ 372184 h 1231166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069782 w 11637818"/>
              <a:gd name="connsiteY7" fmla="*/ 343286 h 1229977"/>
              <a:gd name="connsiteX8" fmla="*/ 11637818 w 11637818"/>
              <a:gd name="connsiteY8" fmla="*/ 370995 h 1229977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110547 w 11637818"/>
              <a:gd name="connsiteY7" fmla="*/ 145166 h 1229977"/>
              <a:gd name="connsiteX8" fmla="*/ 11637818 w 11637818"/>
              <a:gd name="connsiteY8" fmla="*/ 370995 h 1229977"/>
              <a:gd name="connsiteX0" fmla="*/ 0 w 11637818"/>
              <a:gd name="connsiteY0" fmla="*/ 1085363 h 1085363"/>
              <a:gd name="connsiteX1" fmla="*/ 1367071 w 11637818"/>
              <a:gd name="connsiteY1" fmla="*/ 591448 h 1085363"/>
              <a:gd name="connsiteX2" fmla="*/ 2406429 w 11637818"/>
              <a:gd name="connsiteY2" fmla="*/ 159186 h 1085363"/>
              <a:gd name="connsiteX3" fmla="*/ 4203255 w 11637818"/>
              <a:gd name="connsiteY3" fmla="*/ 525639 h 1085363"/>
              <a:gd name="connsiteX4" fmla="*/ 6085805 w 11637818"/>
              <a:gd name="connsiteY4" fmla="*/ 226162 h 1085363"/>
              <a:gd name="connsiteX5" fmla="*/ 7523285 w 11637818"/>
              <a:gd name="connsiteY5" fmla="*/ 425194 h 1085363"/>
              <a:gd name="connsiteX6" fmla="*/ 9767454 w 11637818"/>
              <a:gd name="connsiteY6" fmla="*/ 170963 h 1085363"/>
              <a:gd name="connsiteX7" fmla="*/ 11110547 w 11637818"/>
              <a:gd name="connsiteY7" fmla="*/ 552 h 1085363"/>
              <a:gd name="connsiteX8" fmla="*/ 11637818 w 11637818"/>
              <a:gd name="connsiteY8" fmla="*/ 226381 h 108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7818" h="1085363">
                <a:moveTo>
                  <a:pt x="0" y="1085363"/>
                </a:moveTo>
                <a:cubicBezTo>
                  <a:pt x="326736" y="579672"/>
                  <a:pt x="966000" y="745811"/>
                  <a:pt x="1367071" y="591448"/>
                </a:cubicBezTo>
                <a:cubicBezTo>
                  <a:pt x="1768142" y="437085"/>
                  <a:pt x="1933732" y="170154"/>
                  <a:pt x="2406429" y="159186"/>
                </a:cubicBezTo>
                <a:cubicBezTo>
                  <a:pt x="2879126" y="148218"/>
                  <a:pt x="3590026" y="514476"/>
                  <a:pt x="4203255" y="525639"/>
                </a:cubicBezTo>
                <a:cubicBezTo>
                  <a:pt x="4816484" y="536802"/>
                  <a:pt x="5532467" y="242903"/>
                  <a:pt x="6085805" y="226162"/>
                </a:cubicBezTo>
                <a:cubicBezTo>
                  <a:pt x="6639143" y="209421"/>
                  <a:pt x="6909677" y="434394"/>
                  <a:pt x="7523285" y="425194"/>
                </a:cubicBezTo>
                <a:cubicBezTo>
                  <a:pt x="8136893" y="415994"/>
                  <a:pt x="9169577" y="241737"/>
                  <a:pt x="9767454" y="170963"/>
                </a:cubicBezTo>
                <a:cubicBezTo>
                  <a:pt x="10365331" y="100189"/>
                  <a:pt x="10798820" y="-8684"/>
                  <a:pt x="11110547" y="552"/>
                </a:cubicBezTo>
                <a:cubicBezTo>
                  <a:pt x="11422274" y="9788"/>
                  <a:pt x="11509663" y="217144"/>
                  <a:pt x="11637818" y="2263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104D099-A334-40CF-8A41-11E01EED58B9}"/>
              </a:ext>
            </a:extLst>
          </p:cNvPr>
          <p:cNvGrpSpPr/>
          <p:nvPr/>
        </p:nvGrpSpPr>
        <p:grpSpPr>
          <a:xfrm>
            <a:off x="11963535" y="2693576"/>
            <a:ext cx="621162" cy="684501"/>
            <a:chOff x="11963535" y="2693576"/>
            <a:chExt cx="621162" cy="684501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D89B1E31-70B0-4107-B04C-863D0977EE5E}"/>
                </a:ext>
              </a:extLst>
            </p:cNvPr>
            <p:cNvSpPr/>
            <p:nvPr/>
          </p:nvSpPr>
          <p:spPr>
            <a:xfrm rot="5400000" flipV="1">
              <a:off x="12075743" y="2869124"/>
              <a:ext cx="684501" cy="333406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7913FA2-D231-40A4-8D99-CE77697CFE21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>
            <a:xfrm>
              <a:off x="11963535" y="2801146"/>
              <a:ext cx="292101" cy="242888"/>
              <a:chOff x="11642745" y="2835276"/>
              <a:chExt cx="292101" cy="242888"/>
            </a:xfrm>
          </p:grpSpPr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15CE57E-D3B2-4B2C-BA64-A0F619C79B99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1642745" y="2835276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B5572AAD-9715-4408-B0C7-C3905F6462BC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1777683" y="2922589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685539A-37DC-4338-9812-F0B7C8279BC5}"/>
              </a:ext>
            </a:extLst>
          </p:cNvPr>
          <p:cNvGrpSpPr/>
          <p:nvPr/>
        </p:nvGrpSpPr>
        <p:grpSpPr>
          <a:xfrm>
            <a:off x="11952421" y="3796130"/>
            <a:ext cx="572577" cy="746286"/>
            <a:chOff x="11952421" y="3796130"/>
            <a:chExt cx="572577" cy="74628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3462ED-A1A5-4348-8930-54D9CC2E4EAE}"/>
                </a:ext>
              </a:extLst>
            </p:cNvPr>
            <p:cNvGrpSpPr/>
            <p:nvPr/>
          </p:nvGrpSpPr>
          <p:grpSpPr>
            <a:xfrm>
              <a:off x="12310983" y="3796130"/>
              <a:ext cx="214015" cy="746286"/>
              <a:chOff x="9862217" y="7523966"/>
              <a:chExt cx="214015" cy="74628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45FE5F0-DA9B-48A0-B453-6C619599A9E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1"/>
                </p:custDataLst>
              </p:nvPr>
            </p:nvGrpSpPr>
            <p:grpSpPr>
              <a:xfrm rot="16200000">
                <a:off x="9806975" y="7651241"/>
                <a:ext cx="309414" cy="54864"/>
                <a:chOff x="4225920" y="7627938"/>
                <a:chExt cx="387350" cy="730250"/>
              </a:xfrm>
            </p:grpSpPr>
            <p:sp>
              <p:nvSpPr>
                <p:cNvPr id="83" name="Oval 1325 2">
                  <a:extLst>
                    <a:ext uri="{FF2B5EF4-FFF2-40B4-BE49-F238E27FC236}">
                      <a16:creationId xmlns:a16="http://schemas.microsoft.com/office/drawing/2014/main" id="{F0CB648E-3828-4FF6-8518-39C564B477A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4225920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326 2">
                  <a:extLst>
                    <a:ext uri="{FF2B5EF4-FFF2-40B4-BE49-F238E27FC236}">
                      <a16:creationId xmlns:a16="http://schemas.microsoft.com/office/drawing/2014/main" id="{A581495B-E02D-4EE6-946D-CDA954765BC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398958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327 2">
                  <a:extLst>
                    <a:ext uri="{FF2B5EF4-FFF2-40B4-BE49-F238E27FC236}">
                      <a16:creationId xmlns:a16="http://schemas.microsoft.com/office/drawing/2014/main" id="{20379884-5DD1-4C53-94BE-B9B8BB69749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571995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2" name="Arrow: Right 81">
                <a:extLst>
                  <a:ext uri="{FF2B5EF4-FFF2-40B4-BE49-F238E27FC236}">
                    <a16:creationId xmlns:a16="http://schemas.microsoft.com/office/drawing/2014/main" id="{074C2D95-21C0-4404-91DB-F6AF1B7441CD}"/>
                  </a:ext>
                </a:extLst>
              </p:cNvPr>
              <p:cNvSpPr/>
              <p:nvPr/>
            </p:nvSpPr>
            <p:spPr>
              <a:xfrm rot="5400000" flipV="1">
                <a:off x="9778200" y="7972219"/>
                <a:ext cx="382050" cy="214015"/>
              </a:xfrm>
              <a:prstGeom prst="rightArrow">
                <a:avLst>
                  <a:gd name="adj1" fmla="val 50000"/>
                  <a:gd name="adj2" fmla="val 6709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CC2B9BE-A4A6-4F5F-B035-2515ECED6448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>
            <a:xfrm>
              <a:off x="11952421" y="4017328"/>
              <a:ext cx="292101" cy="242888"/>
              <a:chOff x="11955442" y="4089401"/>
              <a:chExt cx="292101" cy="242888"/>
            </a:xfrm>
          </p:grpSpPr>
          <p:sp>
            <p:nvSpPr>
              <p:cNvPr id="177" name="Freeform 40 1">
                <a:extLst>
                  <a:ext uri="{FF2B5EF4-FFF2-40B4-BE49-F238E27FC236}">
                    <a16:creationId xmlns:a16="http://schemas.microsoft.com/office/drawing/2014/main" id="{2EF063B5-B280-4DE8-AA97-4B14B8E2A74D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955442" y="4089401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 1">
                <a:extLst>
                  <a:ext uri="{FF2B5EF4-FFF2-40B4-BE49-F238E27FC236}">
                    <a16:creationId xmlns:a16="http://schemas.microsoft.com/office/drawing/2014/main" id="{8C9F609C-886E-4A50-8DEA-7F9353C544FE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090380" y="4176714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B99976-47C2-47AD-89E1-C41462EA72CB}"/>
              </a:ext>
            </a:extLst>
          </p:cNvPr>
          <p:cNvGrpSpPr/>
          <p:nvPr/>
        </p:nvGrpSpPr>
        <p:grpSpPr>
          <a:xfrm>
            <a:off x="9635838" y="3240354"/>
            <a:ext cx="10779342" cy="1078152"/>
            <a:chOff x="6821118" y="7157091"/>
            <a:chExt cx="10779342" cy="1078152"/>
          </a:xfrm>
        </p:grpSpPr>
        <p:sp>
          <p:nvSpPr>
            <p:cNvPr id="88" name="Freeform 31 1 2 2">
              <a:extLst>
                <a:ext uri="{FF2B5EF4-FFF2-40B4-BE49-F238E27FC236}">
                  <a16:creationId xmlns:a16="http://schemas.microsoft.com/office/drawing/2014/main" id="{6D5AD809-EC22-45AD-8290-F7C6793796AE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2 2 2 1 3 2">
              <a:extLst>
                <a:ext uri="{FF2B5EF4-FFF2-40B4-BE49-F238E27FC236}">
                  <a16:creationId xmlns:a16="http://schemas.microsoft.com/office/drawing/2014/main" id="{EDC47536-792E-4C0E-8532-EF2844CC5A7F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769" dirty="0"/>
            </a:p>
          </p:txBody>
        </p:sp>
      </p:grpSp>
      <p:sp>
        <p:nvSpPr>
          <p:cNvPr id="91" name="Freeform 31 1 1 3">
            <a:extLst>
              <a:ext uri="{FF2B5EF4-FFF2-40B4-BE49-F238E27FC236}">
                <a16:creationId xmlns:a16="http://schemas.microsoft.com/office/drawing/2014/main" id="{F1A20FE3-A1B3-4D8D-9720-E97560266200}"/>
              </a:ext>
            </a:extLst>
          </p:cNvPr>
          <p:cNvSpPr/>
          <p:nvPr/>
        </p:nvSpPr>
        <p:spPr>
          <a:xfrm>
            <a:off x="9635838" y="4542416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1A384-94FC-4AA3-B1B2-2248D600AC09}"/>
              </a:ext>
            </a:extLst>
          </p:cNvPr>
          <p:cNvSpPr txBox="1"/>
          <p:nvPr/>
        </p:nvSpPr>
        <p:spPr>
          <a:xfrm flipH="1">
            <a:off x="3001800" y="167198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74D1313-AFD7-4EB3-8D30-1D8378C86F1A}"/>
              </a:ext>
            </a:extLst>
          </p:cNvPr>
          <p:cNvSpPr txBox="1"/>
          <p:nvPr/>
        </p:nvSpPr>
        <p:spPr>
          <a:xfrm flipH="1">
            <a:off x="11234970" y="1566080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FAE3A8E-7788-4E25-895C-5EB174846CD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954854" y="3809118"/>
            <a:ext cx="307976" cy="244475"/>
            <a:chOff x="11090293" y="5505451"/>
            <a:chExt cx="307976" cy="244475"/>
          </a:xfrm>
        </p:grpSpPr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3FB7CD9-32D5-4256-B784-13F700097B5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7A85534-9C77-45F2-864E-CDABDAE83E6D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9EC2524-3230-4E5A-8F96-E30BC3E8DE86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975834" y="2931844"/>
            <a:ext cx="307976" cy="244475"/>
            <a:chOff x="11090293" y="5505451"/>
            <a:chExt cx="307976" cy="244475"/>
          </a:xfrm>
        </p:grpSpPr>
        <p:sp>
          <p:nvSpPr>
            <p:cNvPr id="223" name="Freeform 56">
              <a:extLst>
                <a:ext uri="{FF2B5EF4-FFF2-40B4-BE49-F238E27FC236}">
                  <a16:creationId xmlns:a16="http://schemas.microsoft.com/office/drawing/2014/main" id="{C724A58A-6F36-47D9-8D7B-246B9DCD0E23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EE62B649-B3E5-45A5-88AE-4A2432F3C82C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Freeform 31 1 1 3">
            <a:extLst>
              <a:ext uri="{FF2B5EF4-FFF2-40B4-BE49-F238E27FC236}">
                <a16:creationId xmlns:a16="http://schemas.microsoft.com/office/drawing/2014/main" id="{29A5759B-31FC-44EB-AD4A-905CEEFA71C6}"/>
              </a:ext>
            </a:extLst>
          </p:cNvPr>
          <p:cNvSpPr/>
          <p:nvPr/>
        </p:nvSpPr>
        <p:spPr>
          <a:xfrm>
            <a:off x="9483686" y="5928509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C0BEE81-ECC6-4625-9CB4-3C142AA1D8C8}"/>
              </a:ext>
            </a:extLst>
          </p:cNvPr>
          <p:cNvSpPr txBox="1"/>
          <p:nvPr/>
        </p:nvSpPr>
        <p:spPr>
          <a:xfrm flipH="1">
            <a:off x="2685696" y="565102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2961C70-7BCD-4878-97F5-3FA282C5022E}"/>
              </a:ext>
            </a:extLst>
          </p:cNvPr>
          <p:cNvSpPr txBox="1"/>
          <p:nvPr/>
        </p:nvSpPr>
        <p:spPr>
          <a:xfrm flipH="1">
            <a:off x="11447884" y="5392513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C055B3-8C43-4F4F-AA12-71CF7D839593}"/>
              </a:ext>
            </a:extLst>
          </p:cNvPr>
          <p:cNvSpPr txBox="1"/>
          <p:nvPr/>
        </p:nvSpPr>
        <p:spPr>
          <a:xfrm>
            <a:off x="1213979" y="8055446"/>
            <a:ext cx="10492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Run either </a:t>
            </a:r>
            <a:r>
              <a:rPr lang="en-US" sz="3200" dirty="0" err="1">
                <a:latin typeface="Helvetica Light" panose="020B0403020202020204"/>
              </a:rPr>
              <a:t>iLQR</a:t>
            </a:r>
            <a:r>
              <a:rPr lang="en-US" sz="3200" dirty="0">
                <a:latin typeface="Helvetica Light" panose="020B0403020202020204"/>
              </a:rPr>
              <a:t>/DDP for 20 iterations</a:t>
            </a:r>
          </a:p>
        </p:txBody>
      </p:sp>
    </p:spTree>
    <p:extLst>
      <p:ext uri="{BB962C8B-B14F-4D97-AF65-F5344CB8AC3E}">
        <p14:creationId xmlns:p14="http://schemas.microsoft.com/office/powerpoint/2010/main" val="29229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5" grpId="0"/>
      <p:bldP spid="43" grpId="0" animBg="1"/>
      <p:bldP spid="52" grpId="0" animBg="1"/>
      <p:bldP spid="72" grpId="0"/>
      <p:bldP spid="51" grpId="0" animBg="1"/>
      <p:bldP spid="91" grpId="0" animBg="1"/>
      <p:bldP spid="3" grpId="0"/>
      <p:bldP spid="126" grpId="0"/>
      <p:bldP spid="225" grpId="0" animBg="1"/>
      <p:bldP spid="226" grpId="0"/>
      <p:bldP spid="227" grpId="0"/>
      <p:bldP spid="2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24F4-74D1-4B96-AC70-969E86AA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48110"/>
            <a:ext cx="15657240" cy="9612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481D5-3107-4960-8E73-ECEF9941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248DD53D-B3B7-46E0-BCE7-660B1B82D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340" y="7504463"/>
            <a:ext cx="9749820" cy="116709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Light" panose="020B0403020202020204"/>
              </a:rPr>
              <a:t>Bounding with </a:t>
            </a:r>
            <a:r>
              <a:rPr lang="en-US" sz="2800" dirty="0" err="1">
                <a:latin typeface="Helvetica Light" panose="020B0403020202020204"/>
              </a:rPr>
              <a:t>vx</a:t>
            </a:r>
            <a:r>
              <a:rPr lang="en-US" sz="2800" dirty="0">
                <a:latin typeface="Helvetica Light" panose="020B0403020202020204"/>
              </a:rPr>
              <a:t> = 0.5</a:t>
            </a:r>
            <a:endParaRPr lang="en-US" sz="2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239830-D681-4695-8D60-813E55C75529}"/>
              </a:ext>
            </a:extLst>
          </p:cNvPr>
          <p:cNvSpPr txBox="1">
            <a:spLocks/>
          </p:cNvSpPr>
          <p:nvPr/>
        </p:nvSpPr>
        <p:spPr>
          <a:xfrm>
            <a:off x="685802" y="1576709"/>
            <a:ext cx="8023224" cy="54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err="1">
                <a:latin typeface="Helvetica Light" panose="020B0403020202020204"/>
              </a:rPr>
              <a:t>iLQR</a:t>
            </a:r>
            <a:endParaRPr lang="en-US" sz="3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45869E-7048-4C3C-B8F5-99869A541257}"/>
              </a:ext>
            </a:extLst>
          </p:cNvPr>
          <p:cNvSpPr txBox="1">
            <a:spLocks/>
          </p:cNvSpPr>
          <p:nvPr/>
        </p:nvSpPr>
        <p:spPr>
          <a:xfrm>
            <a:off x="8631237" y="1576709"/>
            <a:ext cx="8023224" cy="54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Helvetica Light" panose="020B0403020202020204"/>
              </a:rPr>
              <a:t>DDP</a:t>
            </a:r>
            <a:endParaRPr lang="en-US" sz="320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74DFB4A-28C0-4F47-B5F8-25AE70224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2185703"/>
            <a:ext cx="6667500" cy="500062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8F958B5-40F3-440C-9D4F-53646938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9" y="2118360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CCED-2946-41BB-AF0F-A9675176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 Cost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FFF7D-B970-4D71-9072-3DC30FEA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2A6C41-2A8F-4E0B-B1D6-46F565510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099" r="6017"/>
          <a:stretch/>
        </p:blipFill>
        <p:spPr>
          <a:xfrm>
            <a:off x="551021" y="3029439"/>
            <a:ext cx="7297580" cy="564307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D084B58-50A3-4213-AF46-5A010637B3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99"/>
          <a:stretch/>
        </p:blipFill>
        <p:spPr>
          <a:xfrm>
            <a:off x="8709025" y="3029439"/>
            <a:ext cx="8013163" cy="58235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7E56DF-7E59-4A9B-9CCC-881E8E162C55}"/>
              </a:ext>
            </a:extLst>
          </p:cNvPr>
          <p:cNvSpPr txBox="1"/>
          <p:nvPr/>
        </p:nvSpPr>
        <p:spPr>
          <a:xfrm>
            <a:off x="1192143" y="1597819"/>
            <a:ext cx="66297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Light" panose="020B0403020202020204"/>
                <a:cs typeface="Helvetica" panose="020B0604020202020204" pitchFamily="34" charset="0"/>
              </a:rPr>
              <a:t>Before adding Regularization to </a:t>
            </a:r>
            <a:r>
              <a:rPr lang="en-US" sz="3200" dirty="0" err="1">
                <a:latin typeface="Helvetica Light" panose="020B0403020202020204"/>
                <a:cs typeface="Helvetica" panose="020B0604020202020204" pitchFamily="34" charset="0"/>
              </a:rPr>
              <a:t>iLQR</a:t>
            </a:r>
            <a:endParaRPr lang="en-US" sz="3200" dirty="0">
              <a:latin typeface="Helvetica Light" panose="020B0403020202020204"/>
              <a:cs typeface="Helvetica" panose="020B0604020202020204" pitchFamily="34" charset="0"/>
            </a:endParaRPr>
          </a:p>
          <a:p>
            <a:r>
              <a:rPr lang="en-US" sz="3200" dirty="0">
                <a:latin typeface="Helvetica Light" panose="020B0403020202020204"/>
                <a:cs typeface="Helvetica" panose="020B0604020202020204" pitchFamily="34" charset="0"/>
              </a:rPr>
              <a:t>Variation only in control tape</a:t>
            </a:r>
          </a:p>
          <a:p>
            <a:r>
              <a:rPr lang="en-US" sz="3200" dirty="0">
                <a:latin typeface="Helvetica Light" panose="020B0403020202020204"/>
                <a:cs typeface="Helvetica" panose="020B0604020202020204" pitchFamily="34" charset="0"/>
              </a:rPr>
              <a:t>Results from last week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EA88E-4A11-4A27-821F-909D25CAD4AF}"/>
              </a:ext>
            </a:extLst>
          </p:cNvPr>
          <p:cNvSpPr txBox="1"/>
          <p:nvPr/>
        </p:nvSpPr>
        <p:spPr>
          <a:xfrm>
            <a:off x="9284583" y="1844040"/>
            <a:ext cx="64316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Light" panose="020B0403020202020204"/>
                <a:cs typeface="Helvetica" panose="020B0604020202020204" pitchFamily="34" charset="0"/>
              </a:rPr>
              <a:t>After adding Regularization to </a:t>
            </a:r>
            <a:r>
              <a:rPr lang="en-US" sz="3200" dirty="0" err="1">
                <a:latin typeface="Helvetica Light" panose="020B0403020202020204"/>
                <a:cs typeface="Helvetica" panose="020B0604020202020204" pitchFamily="34" charset="0"/>
              </a:rPr>
              <a:t>iLQR</a:t>
            </a:r>
            <a:endParaRPr lang="en-US" sz="3200" dirty="0">
              <a:latin typeface="Helvetica Light" panose="020B0403020202020204"/>
              <a:cs typeface="Helvetica" panose="020B0604020202020204" pitchFamily="34" charset="0"/>
            </a:endParaRPr>
          </a:p>
          <a:p>
            <a:r>
              <a:rPr lang="en-US" sz="3200" dirty="0">
                <a:latin typeface="Helvetica Light" panose="020B0403020202020204"/>
                <a:cs typeface="Helvetica" panose="020B0604020202020204" pitchFamily="34" charset="0"/>
              </a:rPr>
              <a:t>Variation in control/state tape</a:t>
            </a:r>
          </a:p>
        </p:txBody>
      </p:sp>
    </p:spTree>
    <p:extLst>
      <p:ext uri="{BB962C8B-B14F-4D97-AF65-F5344CB8AC3E}">
        <p14:creationId xmlns:p14="http://schemas.microsoft.com/office/powerpoint/2010/main" val="252424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E1AC-AE2A-40CC-ADD1-35CE77C9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 Cost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C29B5-C0BB-466E-BBF4-B748A0E3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A356F3F-BBB3-419E-9EEA-5307AB38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0713" y="1836723"/>
            <a:ext cx="8106872" cy="6080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48E41-EF2D-46FB-B640-60257B9A4ADE}"/>
              </a:ext>
            </a:extLst>
          </p:cNvPr>
          <p:cNvSpPr txBox="1"/>
          <p:nvPr/>
        </p:nvSpPr>
        <p:spPr>
          <a:xfrm>
            <a:off x="4007101" y="8058813"/>
            <a:ext cx="8874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Light" panose="020B0403020202020204"/>
                <a:cs typeface="Helvetica" panose="020B0604020202020204" pitchFamily="34" charset="0"/>
              </a:rPr>
              <a:t>Each Noise Multiplicative had 7 noise realizations </a:t>
            </a:r>
          </a:p>
        </p:txBody>
      </p:sp>
    </p:spTree>
    <p:extLst>
      <p:ext uri="{BB962C8B-B14F-4D97-AF65-F5344CB8AC3E}">
        <p14:creationId xmlns:p14="http://schemas.microsoft.com/office/powerpoint/2010/main" val="349199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363B-DB2E-4E87-9076-052106A5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ED4E1-BE14-4DE0-8D46-E57A5586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3DB1C0-E13F-4F78-8D28-4152C0C34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76" b="1076"/>
          <a:stretch/>
        </p:blipFill>
        <p:spPr>
          <a:xfrm>
            <a:off x="4071460" y="1767840"/>
            <a:ext cx="9156859" cy="67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4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D1C1-15E3-4E73-B1E8-286990AC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5D44-D8B9-4E16-9AF5-BCD68B50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endParaRPr lang="en-US" dirty="0"/>
          </a:p>
          <a:p>
            <a:r>
              <a:rPr lang="en-US" dirty="0"/>
              <a:t>Use optimized trajectory and control as initial guess </a:t>
            </a:r>
          </a:p>
          <a:p>
            <a:r>
              <a:rPr lang="en-US" dirty="0"/>
              <a:t>Add </a:t>
            </a:r>
            <a:r>
              <a:rPr lang="en-US" dirty="0" err="1"/>
              <a:t>weiner</a:t>
            </a:r>
            <a:r>
              <a:rPr lang="en-US" dirty="0"/>
              <a:t> noise to controller </a:t>
            </a:r>
          </a:p>
          <a:p>
            <a:r>
              <a:rPr lang="en-US" dirty="0"/>
              <a:t>Run either </a:t>
            </a:r>
            <a:r>
              <a:rPr lang="en-US" dirty="0" err="1"/>
              <a:t>iLQR</a:t>
            </a:r>
            <a:r>
              <a:rPr lang="en-US" dirty="0"/>
              <a:t>/DDP for 150 iterations</a:t>
            </a:r>
          </a:p>
          <a:p>
            <a:r>
              <a:rPr lang="en-US" dirty="0"/>
              <a:t>Noise</a:t>
            </a:r>
          </a:p>
          <a:p>
            <a:pPr lvl="1"/>
            <a:r>
              <a:rPr lang="en-US" dirty="0"/>
              <a:t>N = 585; dt = 1e-3;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dW</a:t>
            </a:r>
            <a:r>
              <a:rPr lang="en-US" dirty="0"/>
              <a:t> = sqrt(dt)*</a:t>
            </a:r>
            <a:r>
              <a:rPr lang="en-US" dirty="0" err="1"/>
              <a:t>randn</a:t>
            </a:r>
            <a:r>
              <a:rPr lang="en-US" dirty="0"/>
              <a:t>(4,N);  %</a:t>
            </a:r>
            <a:r>
              <a:rPr lang="en-US" dirty="0" err="1"/>
              <a:t>weiner</a:t>
            </a:r>
            <a:r>
              <a:rPr lang="en-US" dirty="0"/>
              <a:t> noise</a:t>
            </a:r>
          </a:p>
          <a:p>
            <a:pPr lvl="1"/>
            <a:r>
              <a:rPr lang="pl-PL" dirty="0"/>
              <a:t> W = cumsum(dW)</a:t>
            </a:r>
            <a:r>
              <a:rPr lang="en-US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4624B-3EA7-46FF-8AD6-AAB266C5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5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8D7B-C3E8-49F1-9528-2CBCC9E0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EEDEFE-5ED5-48C5-AAE8-709C8799F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504" b="794"/>
          <a:stretch/>
        </p:blipFill>
        <p:spPr>
          <a:xfrm>
            <a:off x="4358640" y="1687420"/>
            <a:ext cx="9525000" cy="69875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662D-AD94-451B-85BE-B4197D8B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7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463E-25C3-4D27-A774-459594C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8D6FD-8D25-4885-8250-9D18D10C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554AF6C-E360-4274-ADCB-9DD15C68E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69" r="4240"/>
          <a:stretch/>
        </p:blipFill>
        <p:spPr>
          <a:xfrm>
            <a:off x="289560" y="1748314"/>
            <a:ext cx="7924800" cy="62569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7EF59C-A8AC-4992-B8FB-48C3F63C9C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317" r="3231"/>
          <a:stretch/>
        </p:blipFill>
        <p:spPr>
          <a:xfrm>
            <a:off x="8381365" y="1896426"/>
            <a:ext cx="7924800" cy="61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A71-B705-42C5-B9C5-FC14C44A7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Run with Noise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A6FC2-1460-44C6-92CF-47ED68A7D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8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BCE-2A13-4ABD-BCCD-9EC44E54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0" y="548110"/>
            <a:ext cx="14955977" cy="961256"/>
          </a:xfrm>
        </p:spPr>
        <p:txBody>
          <a:bodyPr/>
          <a:lstStyle/>
          <a:p>
            <a:pPr algn="ctr"/>
            <a:r>
              <a:rPr lang="en-US" dirty="0"/>
              <a:t>Add Noise to Trajectory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DA46-95F8-4D08-B07B-905C721B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5F150-17F0-4B50-8360-EBAF09C34C63}"/>
              </a:ext>
            </a:extLst>
          </p:cNvPr>
          <p:cNvGrpSpPr/>
          <p:nvPr/>
        </p:nvGrpSpPr>
        <p:grpSpPr>
          <a:xfrm>
            <a:off x="-9217" y="2500287"/>
            <a:ext cx="6901997" cy="1494364"/>
            <a:chOff x="6436925" y="6434974"/>
            <a:chExt cx="6901997" cy="1494364"/>
          </a:xfrm>
        </p:grpSpPr>
        <p:sp>
          <p:nvSpPr>
            <p:cNvPr id="6" name="Freeform 16 1 1">
              <a:extLst>
                <a:ext uri="{FF2B5EF4-FFF2-40B4-BE49-F238E27FC236}">
                  <a16:creationId xmlns:a16="http://schemas.microsoft.com/office/drawing/2014/main" id="{C8946CEC-2C5C-44D4-A3A9-F0022D955498}"/>
                </a:ext>
              </a:extLst>
            </p:cNvPr>
            <p:cNvSpPr/>
            <p:nvPr/>
          </p:nvSpPr>
          <p:spPr>
            <a:xfrm>
              <a:off x="6812618" y="6434974"/>
              <a:ext cx="6526304" cy="1243699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03640 h 1103640"/>
                <a:gd name="connsiteX1" fmla="*/ 1136073 w 11637818"/>
                <a:gd name="connsiteY1" fmla="*/ 22985 h 1103640"/>
                <a:gd name="connsiteX2" fmla="*/ 2569486 w 11637818"/>
                <a:gd name="connsiteY2" fmla="*/ 360343 h 1103640"/>
                <a:gd name="connsiteX3" fmla="*/ 4475018 w 11637818"/>
                <a:gd name="connsiteY3" fmla="*/ 300076 h 1103640"/>
                <a:gd name="connsiteX4" fmla="*/ 5735782 w 11637818"/>
                <a:gd name="connsiteY4" fmla="*/ 216949 h 1103640"/>
                <a:gd name="connsiteX5" fmla="*/ 7536873 w 11637818"/>
                <a:gd name="connsiteY5" fmla="*/ 771131 h 1103640"/>
                <a:gd name="connsiteX6" fmla="*/ 9767454 w 11637818"/>
                <a:gd name="connsiteY6" fmla="*/ 189240 h 1103640"/>
                <a:gd name="connsiteX7" fmla="*/ 11069782 w 11637818"/>
                <a:gd name="connsiteY7" fmla="*/ 216949 h 1103640"/>
                <a:gd name="connsiteX8" fmla="*/ 11637818 w 11637818"/>
                <a:gd name="connsiteY8" fmla="*/ 244658 h 1103640"/>
                <a:gd name="connsiteX0" fmla="*/ 0 w 11637818"/>
                <a:gd name="connsiteY0" fmla="*/ 1239249 h 1239249"/>
                <a:gd name="connsiteX1" fmla="*/ 1136073 w 11637818"/>
                <a:gd name="connsiteY1" fmla="*/ 158594 h 1239249"/>
                <a:gd name="connsiteX2" fmla="*/ 2569486 w 11637818"/>
                <a:gd name="connsiteY2" fmla="*/ 495952 h 1239249"/>
                <a:gd name="connsiteX3" fmla="*/ 4475018 w 11637818"/>
                <a:gd name="connsiteY3" fmla="*/ 435685 h 1239249"/>
                <a:gd name="connsiteX4" fmla="*/ 5260198 w 11637818"/>
                <a:gd name="connsiteY4" fmla="*/ 9658 h 1239249"/>
                <a:gd name="connsiteX5" fmla="*/ 7536873 w 11637818"/>
                <a:gd name="connsiteY5" fmla="*/ 906740 h 1239249"/>
                <a:gd name="connsiteX6" fmla="*/ 9767454 w 11637818"/>
                <a:gd name="connsiteY6" fmla="*/ 324849 h 1239249"/>
                <a:gd name="connsiteX7" fmla="*/ 11069782 w 11637818"/>
                <a:gd name="connsiteY7" fmla="*/ 352558 h 1239249"/>
                <a:gd name="connsiteX8" fmla="*/ 11637818 w 11637818"/>
                <a:gd name="connsiteY8" fmla="*/ 380267 h 1239249"/>
                <a:gd name="connsiteX0" fmla="*/ 0 w 11637818"/>
                <a:gd name="connsiteY0" fmla="*/ 1243699 h 1243699"/>
                <a:gd name="connsiteX1" fmla="*/ 1136073 w 11637818"/>
                <a:gd name="connsiteY1" fmla="*/ 163044 h 1243699"/>
                <a:gd name="connsiteX2" fmla="*/ 2569486 w 11637818"/>
                <a:gd name="connsiteY2" fmla="*/ 500402 h 1243699"/>
                <a:gd name="connsiteX3" fmla="*/ 4244020 w 11637818"/>
                <a:gd name="connsiteY3" fmla="*/ 371555 h 1243699"/>
                <a:gd name="connsiteX4" fmla="*/ 5260198 w 11637818"/>
                <a:gd name="connsiteY4" fmla="*/ 14108 h 1243699"/>
                <a:gd name="connsiteX5" fmla="*/ 7536873 w 11637818"/>
                <a:gd name="connsiteY5" fmla="*/ 911190 h 1243699"/>
                <a:gd name="connsiteX6" fmla="*/ 9767454 w 11637818"/>
                <a:gd name="connsiteY6" fmla="*/ 329299 h 1243699"/>
                <a:gd name="connsiteX7" fmla="*/ 11069782 w 11637818"/>
                <a:gd name="connsiteY7" fmla="*/ 357008 h 1243699"/>
                <a:gd name="connsiteX8" fmla="*/ 11637818 w 11637818"/>
                <a:gd name="connsiteY8" fmla="*/ 384717 h 124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7818" h="1243699">
                  <a:moveTo>
                    <a:pt x="0" y="1243699"/>
                  </a:moveTo>
                  <a:cubicBezTo>
                    <a:pt x="326736" y="738008"/>
                    <a:pt x="707825" y="286927"/>
                    <a:pt x="1136073" y="163044"/>
                  </a:cubicBezTo>
                  <a:cubicBezTo>
                    <a:pt x="1564321" y="39161"/>
                    <a:pt x="2051495" y="465650"/>
                    <a:pt x="2569486" y="500402"/>
                  </a:cubicBezTo>
                  <a:cubicBezTo>
                    <a:pt x="3087477" y="535154"/>
                    <a:pt x="3795568" y="452604"/>
                    <a:pt x="4244020" y="371555"/>
                  </a:cubicBezTo>
                  <a:cubicBezTo>
                    <a:pt x="4692472" y="290506"/>
                    <a:pt x="4711389" y="-75831"/>
                    <a:pt x="5260198" y="14108"/>
                  </a:cubicBezTo>
                  <a:cubicBezTo>
                    <a:pt x="5809007" y="104047"/>
                    <a:pt x="6785664" y="858658"/>
                    <a:pt x="7536873" y="911190"/>
                  </a:cubicBezTo>
                  <a:cubicBezTo>
                    <a:pt x="8288082" y="963722"/>
                    <a:pt x="9178636" y="421663"/>
                    <a:pt x="9767454" y="329299"/>
                  </a:cubicBezTo>
                  <a:cubicBezTo>
                    <a:pt x="10356272" y="236935"/>
                    <a:pt x="10758055" y="347772"/>
                    <a:pt x="11069782" y="357008"/>
                  </a:cubicBezTo>
                  <a:cubicBezTo>
                    <a:pt x="11381509" y="366244"/>
                    <a:pt x="11509663" y="375480"/>
                    <a:pt x="11637818" y="38471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569F0C-8938-4B69-A090-74C4FD82CFD9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6436925" y="7648350"/>
              <a:ext cx="350838" cy="280988"/>
              <a:chOff x="1663700" y="6886576"/>
              <a:chExt cx="350838" cy="280988"/>
            </a:xfrm>
          </p:grpSpPr>
          <p:sp>
            <p:nvSpPr>
              <p:cNvPr id="8" name="Freeform 1288 1 1">
                <a:extLst>
                  <a:ext uri="{FF2B5EF4-FFF2-40B4-BE49-F238E27FC236}">
                    <a16:creationId xmlns:a16="http://schemas.microsoft.com/office/drawing/2014/main" id="{F7D14009-ED4F-478F-B934-80373DBDB1B4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63700" y="6886576"/>
                <a:ext cx="207963" cy="204788"/>
              </a:xfrm>
              <a:custGeom>
                <a:avLst/>
                <a:gdLst>
                  <a:gd name="T0" fmla="*/ 161 w 281"/>
                  <a:gd name="T1" fmla="*/ 99 h 222"/>
                  <a:gd name="T2" fmla="*/ 220 w 281"/>
                  <a:gd name="T3" fmla="*/ 34 h 222"/>
                  <a:gd name="T4" fmla="*/ 271 w 281"/>
                  <a:gd name="T5" fmla="*/ 24 h 222"/>
                  <a:gd name="T6" fmla="*/ 271 w 281"/>
                  <a:gd name="T7" fmla="*/ 0 h 222"/>
                  <a:gd name="T8" fmla="*/ 225 w 281"/>
                  <a:gd name="T9" fmla="*/ 2 h 222"/>
                  <a:gd name="T10" fmla="*/ 173 w 281"/>
                  <a:gd name="T11" fmla="*/ 0 h 222"/>
                  <a:gd name="T12" fmla="*/ 173 w 281"/>
                  <a:gd name="T13" fmla="*/ 24 h 222"/>
                  <a:gd name="T14" fmla="*/ 192 w 281"/>
                  <a:gd name="T15" fmla="*/ 28 h 222"/>
                  <a:gd name="T16" fmla="*/ 188 w 281"/>
                  <a:gd name="T17" fmla="*/ 34 h 222"/>
                  <a:gd name="T18" fmla="*/ 147 w 281"/>
                  <a:gd name="T19" fmla="*/ 81 h 222"/>
                  <a:gd name="T20" fmla="*/ 98 w 281"/>
                  <a:gd name="T21" fmla="*/ 24 h 222"/>
                  <a:gd name="T22" fmla="*/ 118 w 281"/>
                  <a:gd name="T23" fmla="*/ 24 h 222"/>
                  <a:gd name="T24" fmla="*/ 118 w 281"/>
                  <a:gd name="T25" fmla="*/ 0 h 222"/>
                  <a:gd name="T26" fmla="*/ 57 w 281"/>
                  <a:gd name="T27" fmla="*/ 2 h 222"/>
                  <a:gd name="T28" fmla="*/ 2 w 281"/>
                  <a:gd name="T29" fmla="*/ 0 h 222"/>
                  <a:gd name="T30" fmla="*/ 2 w 281"/>
                  <a:gd name="T31" fmla="*/ 24 h 222"/>
                  <a:gd name="T32" fmla="*/ 38 w 281"/>
                  <a:gd name="T33" fmla="*/ 24 h 222"/>
                  <a:gd name="T34" fmla="*/ 116 w 281"/>
                  <a:gd name="T35" fmla="*/ 115 h 222"/>
                  <a:gd name="T36" fmla="*/ 50 w 281"/>
                  <a:gd name="T37" fmla="*/ 189 h 222"/>
                  <a:gd name="T38" fmla="*/ 0 w 281"/>
                  <a:gd name="T39" fmla="*/ 198 h 222"/>
                  <a:gd name="T40" fmla="*/ 0 w 281"/>
                  <a:gd name="T41" fmla="*/ 222 h 222"/>
                  <a:gd name="T42" fmla="*/ 46 w 281"/>
                  <a:gd name="T43" fmla="*/ 220 h 222"/>
                  <a:gd name="T44" fmla="*/ 97 w 281"/>
                  <a:gd name="T45" fmla="*/ 222 h 222"/>
                  <a:gd name="T46" fmla="*/ 97 w 281"/>
                  <a:gd name="T47" fmla="*/ 198 h 222"/>
                  <a:gd name="T48" fmla="*/ 79 w 281"/>
                  <a:gd name="T49" fmla="*/ 193 h 222"/>
                  <a:gd name="T50" fmla="*/ 82 w 281"/>
                  <a:gd name="T51" fmla="*/ 188 h 222"/>
                  <a:gd name="T52" fmla="*/ 131 w 281"/>
                  <a:gd name="T53" fmla="*/ 133 h 222"/>
                  <a:gd name="T54" fmla="*/ 185 w 281"/>
                  <a:gd name="T55" fmla="*/ 198 h 222"/>
                  <a:gd name="T56" fmla="*/ 166 w 281"/>
                  <a:gd name="T57" fmla="*/ 198 h 222"/>
                  <a:gd name="T58" fmla="*/ 166 w 281"/>
                  <a:gd name="T59" fmla="*/ 222 h 222"/>
                  <a:gd name="T60" fmla="*/ 226 w 281"/>
                  <a:gd name="T61" fmla="*/ 220 h 222"/>
                  <a:gd name="T62" fmla="*/ 281 w 281"/>
                  <a:gd name="T63" fmla="*/ 222 h 222"/>
                  <a:gd name="T64" fmla="*/ 281 w 281"/>
                  <a:gd name="T65" fmla="*/ 198 h 222"/>
                  <a:gd name="T66" fmla="*/ 245 w 281"/>
                  <a:gd name="T67" fmla="*/ 198 h 222"/>
                  <a:gd name="T68" fmla="*/ 161 w 281"/>
                  <a:gd name="T69" fmla="*/ 9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22">
                    <a:moveTo>
                      <a:pt x="161" y="99"/>
                    </a:moveTo>
                    <a:lnTo>
                      <a:pt x="220" y="34"/>
                    </a:lnTo>
                    <a:cubicBezTo>
                      <a:pt x="226" y="27"/>
                      <a:pt x="229" y="24"/>
                      <a:pt x="271" y="24"/>
                    </a:cubicBezTo>
                    <a:lnTo>
                      <a:pt x="271" y="0"/>
                    </a:lnTo>
                    <a:cubicBezTo>
                      <a:pt x="253" y="1"/>
                      <a:pt x="227" y="2"/>
                      <a:pt x="225" y="2"/>
                    </a:cubicBezTo>
                    <a:cubicBezTo>
                      <a:pt x="212" y="2"/>
                      <a:pt x="187" y="1"/>
                      <a:pt x="173" y="0"/>
                    </a:cubicBezTo>
                    <a:lnTo>
                      <a:pt x="173" y="24"/>
                    </a:lnTo>
                    <a:cubicBezTo>
                      <a:pt x="180" y="24"/>
                      <a:pt x="186" y="25"/>
                      <a:pt x="192" y="28"/>
                    </a:cubicBezTo>
                    <a:cubicBezTo>
                      <a:pt x="190" y="31"/>
                      <a:pt x="190" y="32"/>
                      <a:pt x="188" y="34"/>
                    </a:cubicBezTo>
                    <a:lnTo>
                      <a:pt x="147" y="81"/>
                    </a:lnTo>
                    <a:lnTo>
                      <a:pt x="98" y="24"/>
                    </a:lnTo>
                    <a:lnTo>
                      <a:pt x="118" y="24"/>
                    </a:lnTo>
                    <a:lnTo>
                      <a:pt x="118" y="0"/>
                    </a:lnTo>
                    <a:cubicBezTo>
                      <a:pt x="105" y="1"/>
                      <a:pt x="73" y="2"/>
                      <a:pt x="57" y="2"/>
                    </a:cubicBezTo>
                    <a:cubicBezTo>
                      <a:pt x="41" y="2"/>
                      <a:pt x="19" y="1"/>
                      <a:pt x="2" y="0"/>
                    </a:cubicBezTo>
                    <a:lnTo>
                      <a:pt x="2" y="24"/>
                    </a:lnTo>
                    <a:lnTo>
                      <a:pt x="38" y="24"/>
                    </a:lnTo>
                    <a:lnTo>
                      <a:pt x="116" y="115"/>
                    </a:lnTo>
                    <a:lnTo>
                      <a:pt x="50" y="189"/>
                    </a:lnTo>
                    <a:cubicBezTo>
                      <a:pt x="42" y="198"/>
                      <a:pt x="24" y="198"/>
                      <a:pt x="0" y="198"/>
                    </a:cubicBezTo>
                    <a:lnTo>
                      <a:pt x="0" y="222"/>
                    </a:lnTo>
                    <a:cubicBezTo>
                      <a:pt x="17" y="221"/>
                      <a:pt x="43" y="220"/>
                      <a:pt x="46" y="220"/>
                    </a:cubicBezTo>
                    <a:cubicBezTo>
                      <a:pt x="58" y="220"/>
                      <a:pt x="87" y="221"/>
                      <a:pt x="97" y="222"/>
                    </a:cubicBezTo>
                    <a:lnTo>
                      <a:pt x="97" y="198"/>
                    </a:lnTo>
                    <a:cubicBezTo>
                      <a:pt x="88" y="198"/>
                      <a:pt x="79" y="196"/>
                      <a:pt x="79" y="193"/>
                    </a:cubicBezTo>
                    <a:cubicBezTo>
                      <a:pt x="79" y="192"/>
                      <a:pt x="79" y="192"/>
                      <a:pt x="82" y="188"/>
                    </a:cubicBezTo>
                    <a:lnTo>
                      <a:pt x="131" y="133"/>
                    </a:lnTo>
                    <a:lnTo>
                      <a:pt x="185" y="198"/>
                    </a:lnTo>
                    <a:lnTo>
                      <a:pt x="166" y="198"/>
                    </a:lnTo>
                    <a:lnTo>
                      <a:pt x="166" y="222"/>
                    </a:lnTo>
                    <a:cubicBezTo>
                      <a:pt x="179" y="221"/>
                      <a:pt x="209" y="220"/>
                      <a:pt x="226" y="220"/>
                    </a:cubicBezTo>
                    <a:cubicBezTo>
                      <a:pt x="242" y="220"/>
                      <a:pt x="264" y="221"/>
                      <a:pt x="281" y="222"/>
                    </a:cubicBezTo>
                    <a:lnTo>
                      <a:pt x="281" y="198"/>
                    </a:lnTo>
                    <a:lnTo>
                      <a:pt x="245" y="198"/>
                    </a:lnTo>
                    <a:lnTo>
                      <a:pt x="161" y="9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289 1 1">
                <a:extLst>
                  <a:ext uri="{FF2B5EF4-FFF2-40B4-BE49-F238E27FC236}">
                    <a16:creationId xmlns:a16="http://schemas.microsoft.com/office/drawing/2014/main" id="{593141EA-0F91-4681-AC35-7984A94A2FF9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893888" y="6946901"/>
                <a:ext cx="120650" cy="220663"/>
              </a:xfrm>
              <a:custGeom>
                <a:avLst/>
                <a:gdLst>
                  <a:gd name="T0" fmla="*/ 162 w 162"/>
                  <a:gd name="T1" fmla="*/ 120 h 239"/>
                  <a:gd name="T2" fmla="*/ 141 w 162"/>
                  <a:gd name="T3" fmla="*/ 30 h 239"/>
                  <a:gd name="T4" fmla="*/ 81 w 162"/>
                  <a:gd name="T5" fmla="*/ 0 h 239"/>
                  <a:gd name="T6" fmla="*/ 0 w 162"/>
                  <a:gd name="T7" fmla="*/ 120 h 239"/>
                  <a:gd name="T8" fmla="*/ 81 w 162"/>
                  <a:gd name="T9" fmla="*/ 239 h 239"/>
                  <a:gd name="T10" fmla="*/ 162 w 162"/>
                  <a:gd name="T11" fmla="*/ 120 h 239"/>
                  <a:gd name="T12" fmla="*/ 81 w 162"/>
                  <a:gd name="T13" fmla="*/ 229 h 239"/>
                  <a:gd name="T14" fmla="*/ 36 w 162"/>
                  <a:gd name="T15" fmla="*/ 191 h 239"/>
                  <a:gd name="T16" fmla="*/ 31 w 162"/>
                  <a:gd name="T17" fmla="*/ 116 h 239"/>
                  <a:gd name="T18" fmla="*/ 37 w 162"/>
                  <a:gd name="T19" fmla="*/ 45 h 239"/>
                  <a:gd name="T20" fmla="*/ 81 w 162"/>
                  <a:gd name="T21" fmla="*/ 10 h 239"/>
                  <a:gd name="T22" fmla="*/ 124 w 162"/>
                  <a:gd name="T23" fmla="*/ 41 h 239"/>
                  <a:gd name="T24" fmla="*/ 130 w 162"/>
                  <a:gd name="T25" fmla="*/ 116 h 239"/>
                  <a:gd name="T26" fmla="*/ 125 w 162"/>
                  <a:gd name="T27" fmla="*/ 190 h 239"/>
                  <a:gd name="T28" fmla="*/ 81 w 162"/>
                  <a:gd name="T29" fmla="*/ 22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239">
                    <a:moveTo>
                      <a:pt x="162" y="120"/>
                    </a:moveTo>
                    <a:cubicBezTo>
                      <a:pt x="162" y="82"/>
                      <a:pt x="157" y="54"/>
                      <a:pt x="141" y="30"/>
                    </a:cubicBezTo>
                    <a:cubicBezTo>
                      <a:pt x="130" y="14"/>
                      <a:pt x="108" y="0"/>
                      <a:pt x="81" y="0"/>
                    </a:cubicBezTo>
                    <a:cubicBezTo>
                      <a:pt x="0" y="0"/>
                      <a:pt x="0" y="95"/>
                      <a:pt x="0" y="120"/>
                    </a:cubicBezTo>
                    <a:cubicBezTo>
                      <a:pt x="0" y="146"/>
                      <a:pt x="0" y="239"/>
                      <a:pt x="81" y="239"/>
                    </a:cubicBezTo>
                    <a:cubicBezTo>
                      <a:pt x="162" y="239"/>
                      <a:pt x="162" y="146"/>
                      <a:pt x="162" y="120"/>
                    </a:cubicBezTo>
                    <a:close/>
                    <a:moveTo>
                      <a:pt x="81" y="229"/>
                    </a:moveTo>
                    <a:cubicBezTo>
                      <a:pt x="65" y="229"/>
                      <a:pt x="43" y="220"/>
                      <a:pt x="36" y="191"/>
                    </a:cubicBezTo>
                    <a:cubicBezTo>
                      <a:pt x="31" y="170"/>
                      <a:pt x="31" y="142"/>
                      <a:pt x="31" y="116"/>
                    </a:cubicBezTo>
                    <a:cubicBezTo>
                      <a:pt x="31" y="90"/>
                      <a:pt x="31" y="64"/>
                      <a:pt x="37" y="45"/>
                    </a:cubicBezTo>
                    <a:cubicBezTo>
                      <a:pt x="44" y="17"/>
                      <a:pt x="66" y="10"/>
                      <a:pt x="81" y="10"/>
                    </a:cubicBezTo>
                    <a:cubicBezTo>
                      <a:pt x="99" y="10"/>
                      <a:pt x="118" y="21"/>
                      <a:pt x="124" y="41"/>
                    </a:cubicBezTo>
                    <a:cubicBezTo>
                      <a:pt x="129" y="60"/>
                      <a:pt x="130" y="85"/>
                      <a:pt x="130" y="116"/>
                    </a:cubicBezTo>
                    <a:cubicBezTo>
                      <a:pt x="130" y="142"/>
                      <a:pt x="130" y="168"/>
                      <a:pt x="125" y="190"/>
                    </a:cubicBezTo>
                    <a:cubicBezTo>
                      <a:pt x="118" y="221"/>
                      <a:pt x="95" y="229"/>
                      <a:pt x="81" y="2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3C185E-8ACF-40CE-9045-DA07D46EE988}"/>
              </a:ext>
            </a:extLst>
          </p:cNvPr>
          <p:cNvSpPr/>
          <p:nvPr/>
        </p:nvSpPr>
        <p:spPr>
          <a:xfrm rot="5400000" flipV="1">
            <a:off x="3184672" y="3007846"/>
            <a:ext cx="684501" cy="333406"/>
          </a:xfrm>
          <a:prstGeom prst="rightArrow">
            <a:avLst>
              <a:gd name="adj1" fmla="val 50000"/>
              <a:gd name="adj2" fmla="val 670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2541D-D9EB-4A10-9CC0-A423B17739FD}"/>
              </a:ext>
            </a:extLst>
          </p:cNvPr>
          <p:cNvGrpSpPr/>
          <p:nvPr/>
        </p:nvGrpSpPr>
        <p:grpSpPr>
          <a:xfrm>
            <a:off x="3416075" y="3589279"/>
            <a:ext cx="214015" cy="777014"/>
            <a:chOff x="9862217" y="7523966"/>
            <a:chExt cx="214015" cy="7462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E3F0B7-788B-4448-A6E2-E676D40FEEBE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 rot="16200000">
              <a:off x="9806975" y="7651241"/>
              <a:ext cx="309414" cy="54864"/>
              <a:chOff x="4225920" y="7627938"/>
              <a:chExt cx="387350" cy="730250"/>
            </a:xfrm>
          </p:grpSpPr>
          <p:sp>
            <p:nvSpPr>
              <p:cNvPr id="32" name="Oval 1325 1">
                <a:extLst>
                  <a:ext uri="{FF2B5EF4-FFF2-40B4-BE49-F238E27FC236}">
                    <a16:creationId xmlns:a16="http://schemas.microsoft.com/office/drawing/2014/main" id="{5473FE36-853A-44F8-AC34-F1880AFA83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225920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326 1">
                <a:extLst>
                  <a:ext uri="{FF2B5EF4-FFF2-40B4-BE49-F238E27FC236}">
                    <a16:creationId xmlns:a16="http://schemas.microsoft.com/office/drawing/2014/main" id="{A0875937-971E-430D-A787-E6855E427C3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398958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327 1">
                <a:extLst>
                  <a:ext uri="{FF2B5EF4-FFF2-40B4-BE49-F238E27FC236}">
                    <a16:creationId xmlns:a16="http://schemas.microsoft.com/office/drawing/2014/main" id="{D4B61C54-AA7E-4B98-9901-9585DFC3B9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71995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8A6123A-5DFF-4CCB-8362-22A448AA147C}"/>
                </a:ext>
              </a:extLst>
            </p:cNvPr>
            <p:cNvSpPr/>
            <p:nvPr/>
          </p:nvSpPr>
          <p:spPr>
            <a:xfrm rot="5400000" flipV="1">
              <a:off x="9778200" y="7972219"/>
              <a:ext cx="382050" cy="214015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ontent Placeholder 2 2 2 1 2">
            <a:extLst>
              <a:ext uri="{FF2B5EF4-FFF2-40B4-BE49-F238E27FC236}">
                <a16:creationId xmlns:a16="http://schemas.microsoft.com/office/drawing/2014/main" id="{DAB89AD2-F6FE-4E50-B915-2710D75789EF}"/>
              </a:ext>
            </a:extLst>
          </p:cNvPr>
          <p:cNvSpPr txBox="1">
            <a:spLocks/>
          </p:cNvSpPr>
          <p:nvPr/>
        </p:nvSpPr>
        <p:spPr>
          <a:xfrm>
            <a:off x="6875729" y="2511253"/>
            <a:ext cx="4830990" cy="67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Initial</a:t>
            </a:r>
            <a:endParaRPr lang="en-US" sz="376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FA6F41-7E69-4834-B0F2-BD757A5AE0EA}"/>
              </a:ext>
            </a:extLst>
          </p:cNvPr>
          <p:cNvGrpSpPr/>
          <p:nvPr/>
        </p:nvGrpSpPr>
        <p:grpSpPr>
          <a:xfrm>
            <a:off x="374976" y="3222404"/>
            <a:ext cx="10779342" cy="1078152"/>
            <a:chOff x="6821118" y="7157091"/>
            <a:chExt cx="10779342" cy="1078152"/>
          </a:xfrm>
        </p:grpSpPr>
        <p:sp>
          <p:nvSpPr>
            <p:cNvPr id="37" name="Freeform 31 1 2 1">
              <a:extLst>
                <a:ext uri="{FF2B5EF4-FFF2-40B4-BE49-F238E27FC236}">
                  <a16:creationId xmlns:a16="http://schemas.microsoft.com/office/drawing/2014/main" id="{DA9BB741-5B20-4430-890E-EC19E6911DA5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 2 2 1 3 1">
              <a:extLst>
                <a:ext uri="{FF2B5EF4-FFF2-40B4-BE49-F238E27FC236}">
                  <a16:creationId xmlns:a16="http://schemas.microsoft.com/office/drawing/2014/main" id="{E7FDA698-D819-4DF2-BA17-4D9252D6DD68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Intermediate</a:t>
              </a:r>
              <a:endParaRPr lang="en-US" sz="3769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E51930-A9C3-4CFC-8625-D1D67B2CB8C5}"/>
              </a:ext>
            </a:extLst>
          </p:cNvPr>
          <p:cNvGrpSpPr/>
          <p:nvPr/>
        </p:nvGrpSpPr>
        <p:grpSpPr>
          <a:xfrm>
            <a:off x="411816" y="3495400"/>
            <a:ext cx="11173184" cy="1421934"/>
            <a:chOff x="6857958" y="7430087"/>
            <a:chExt cx="11173184" cy="1421934"/>
          </a:xfrm>
        </p:grpSpPr>
        <p:sp>
          <p:nvSpPr>
            <p:cNvPr id="40" name="Freeform 31 1 1 1">
              <a:extLst>
                <a:ext uri="{FF2B5EF4-FFF2-40B4-BE49-F238E27FC236}">
                  <a16:creationId xmlns:a16="http://schemas.microsoft.com/office/drawing/2014/main" id="{01C2286C-C091-4469-A921-01ACC9433761}"/>
                </a:ext>
              </a:extLst>
            </p:cNvPr>
            <p:cNvSpPr/>
            <p:nvPr/>
          </p:nvSpPr>
          <p:spPr>
            <a:xfrm>
              <a:off x="6857958" y="7430087"/>
              <a:ext cx="6573408" cy="1197581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430013 h 2553844"/>
                <a:gd name="connsiteX1" fmla="*/ 1136073 w 10282714"/>
                <a:gd name="connsiteY1" fmla="*/ 188580 h 2553844"/>
                <a:gd name="connsiteX2" fmla="*/ 2494089 w 10282714"/>
                <a:gd name="connsiteY2" fmla="*/ 2203804 h 2553844"/>
                <a:gd name="connsiteX3" fmla="*/ 4851436 w 10282714"/>
                <a:gd name="connsiteY3" fmla="*/ 1884298 h 2553844"/>
                <a:gd name="connsiteX4" fmla="*/ 6538806 w 10282714"/>
                <a:gd name="connsiteY4" fmla="*/ 2553786 h 2553844"/>
                <a:gd name="connsiteX5" fmla="*/ 7587063 w 10282714"/>
                <a:gd name="connsiteY5" fmla="*/ 1842205 h 2553844"/>
                <a:gd name="connsiteX6" fmla="*/ 8763673 w 10282714"/>
                <a:gd name="connsiteY6" fmla="*/ 2252398 h 2553844"/>
                <a:gd name="connsiteX7" fmla="*/ 9589205 w 10282714"/>
                <a:gd name="connsiteY7" fmla="*/ 2143269 h 2553844"/>
                <a:gd name="connsiteX8" fmla="*/ 10282714 w 10282714"/>
                <a:gd name="connsiteY8" fmla="*/ 2205186 h 25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2714" h="2553844">
                  <a:moveTo>
                    <a:pt x="0" y="430013"/>
                  </a:moveTo>
                  <a:cubicBezTo>
                    <a:pt x="326736" y="-75678"/>
                    <a:pt x="720392" y="-107052"/>
                    <a:pt x="1136073" y="188580"/>
                  </a:cubicBezTo>
                  <a:cubicBezTo>
                    <a:pt x="1551755" y="484212"/>
                    <a:pt x="1874862" y="1921184"/>
                    <a:pt x="2494089" y="2203804"/>
                  </a:cubicBezTo>
                  <a:cubicBezTo>
                    <a:pt x="3113316" y="2486424"/>
                    <a:pt x="4177317" y="1825968"/>
                    <a:pt x="4851436" y="1884298"/>
                  </a:cubicBezTo>
                  <a:cubicBezTo>
                    <a:pt x="5525555" y="1942628"/>
                    <a:pt x="6082868" y="2560802"/>
                    <a:pt x="6538806" y="2553786"/>
                  </a:cubicBezTo>
                  <a:cubicBezTo>
                    <a:pt x="6994744" y="2546771"/>
                    <a:pt x="7216252" y="1892436"/>
                    <a:pt x="7587063" y="1842205"/>
                  </a:cubicBezTo>
                  <a:cubicBezTo>
                    <a:pt x="7957874" y="1791974"/>
                    <a:pt x="8429983" y="2202221"/>
                    <a:pt x="8763673" y="2252398"/>
                  </a:cubicBezTo>
                  <a:cubicBezTo>
                    <a:pt x="9097363" y="2302575"/>
                    <a:pt x="9277478" y="2134033"/>
                    <a:pt x="9589205" y="2143269"/>
                  </a:cubicBezTo>
                  <a:cubicBezTo>
                    <a:pt x="9900932" y="2152505"/>
                    <a:pt x="10154559" y="2195949"/>
                    <a:pt x="10282714" y="2205186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 2 2 1 4 1">
              <a:extLst>
                <a:ext uri="{FF2B5EF4-FFF2-40B4-BE49-F238E27FC236}">
                  <a16:creationId xmlns:a16="http://schemas.microsoft.com/office/drawing/2014/main" id="{E48886D3-87A8-4B42-88C0-DEA16C1A5F47}"/>
                </a:ext>
              </a:extLst>
            </p:cNvPr>
            <p:cNvSpPr txBox="1">
              <a:spLocks/>
            </p:cNvSpPr>
            <p:nvPr/>
          </p:nvSpPr>
          <p:spPr>
            <a:xfrm>
              <a:off x="13390616" y="8177481"/>
              <a:ext cx="4640526" cy="674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Optimal</a:t>
              </a:r>
              <a:endParaRPr lang="en-US" sz="3769" dirty="0"/>
            </a:p>
          </p:txBody>
        </p:sp>
      </p:grpSp>
      <p:sp>
        <p:nvSpPr>
          <p:cNvPr id="43" name="Freeform 31 1 1 2">
            <a:extLst>
              <a:ext uri="{FF2B5EF4-FFF2-40B4-BE49-F238E27FC236}">
                <a16:creationId xmlns:a16="http://schemas.microsoft.com/office/drawing/2014/main" id="{31D7BDBE-7067-42C9-8DEE-F779D8FAF2A6}"/>
              </a:ext>
            </a:extLst>
          </p:cNvPr>
          <p:cNvSpPr/>
          <p:nvPr/>
        </p:nvSpPr>
        <p:spPr>
          <a:xfrm>
            <a:off x="723454" y="5580556"/>
            <a:ext cx="7384687" cy="1197581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2553844">
                <a:moveTo>
                  <a:pt x="0" y="430013"/>
                </a:moveTo>
                <a:cubicBezTo>
                  <a:pt x="326736" y="-75678"/>
                  <a:pt x="720392" y="-107052"/>
                  <a:pt x="1136073" y="188580"/>
                </a:cubicBezTo>
                <a:cubicBezTo>
                  <a:pt x="1551755" y="484212"/>
                  <a:pt x="1874862" y="1921184"/>
                  <a:pt x="2494089" y="2203804"/>
                </a:cubicBezTo>
                <a:cubicBezTo>
                  <a:pt x="3113316" y="2486424"/>
                  <a:pt x="4177317" y="1825968"/>
                  <a:pt x="4851436" y="1884298"/>
                </a:cubicBezTo>
                <a:cubicBezTo>
                  <a:pt x="5525555" y="1942628"/>
                  <a:pt x="6082868" y="2560802"/>
                  <a:pt x="6538806" y="2553786"/>
                </a:cubicBezTo>
                <a:cubicBezTo>
                  <a:pt x="6994744" y="2546771"/>
                  <a:pt x="7216252" y="1892436"/>
                  <a:pt x="7587063" y="1842205"/>
                </a:cubicBezTo>
                <a:cubicBezTo>
                  <a:pt x="7957874" y="1791974"/>
                  <a:pt x="8429983" y="2202221"/>
                  <a:pt x="8763673" y="2252398"/>
                </a:cubicBezTo>
                <a:cubicBezTo>
                  <a:pt x="9097363" y="2302575"/>
                  <a:pt x="9277478" y="2134033"/>
                  <a:pt x="9589205" y="2143269"/>
                </a:cubicBezTo>
                <a:cubicBezTo>
                  <a:pt x="9900932" y="2152505"/>
                  <a:pt x="10154559" y="2195949"/>
                  <a:pt x="10282714" y="220518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Sign 51">
            <a:extLst>
              <a:ext uri="{FF2B5EF4-FFF2-40B4-BE49-F238E27FC236}">
                <a16:creationId xmlns:a16="http://schemas.microsoft.com/office/drawing/2014/main" id="{977ADD32-571B-4CB5-95A9-31912F418CB3}"/>
              </a:ext>
            </a:extLst>
          </p:cNvPr>
          <p:cNvSpPr/>
          <p:nvPr/>
        </p:nvSpPr>
        <p:spPr>
          <a:xfrm>
            <a:off x="11803975" y="635461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D87695C8-AE47-4BE9-90DA-C9A928791F9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1711355">
            <a:off x="9768890" y="5842426"/>
            <a:ext cx="4716915" cy="282737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6AFE52D-5618-4BF9-9041-A5B44B8A0A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0216" y="5637629"/>
            <a:ext cx="459652" cy="353986"/>
            <a:chOff x="2541597" y="2540000"/>
            <a:chExt cx="138113" cy="106363"/>
          </a:xfrm>
        </p:grpSpPr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CC5F2F9-FCD6-4EB1-BB8C-E86C4E81DC0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541597" y="2540000"/>
              <a:ext cx="82550" cy="77788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4A360AD-6D87-4CB6-B262-21917918B2E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632085" y="2562225"/>
              <a:ext cx="47625" cy="84138"/>
            </a:xfrm>
            <a:custGeom>
              <a:avLst/>
              <a:gdLst>
                <a:gd name="T0" fmla="*/ 162 w 162"/>
                <a:gd name="T1" fmla="*/ 120 h 239"/>
                <a:gd name="T2" fmla="*/ 141 w 162"/>
                <a:gd name="T3" fmla="*/ 30 h 239"/>
                <a:gd name="T4" fmla="*/ 81 w 162"/>
                <a:gd name="T5" fmla="*/ 0 h 239"/>
                <a:gd name="T6" fmla="*/ 0 w 162"/>
                <a:gd name="T7" fmla="*/ 120 h 239"/>
                <a:gd name="T8" fmla="*/ 81 w 162"/>
                <a:gd name="T9" fmla="*/ 239 h 239"/>
                <a:gd name="T10" fmla="*/ 162 w 162"/>
                <a:gd name="T11" fmla="*/ 120 h 239"/>
                <a:gd name="T12" fmla="*/ 81 w 162"/>
                <a:gd name="T13" fmla="*/ 229 h 239"/>
                <a:gd name="T14" fmla="*/ 36 w 162"/>
                <a:gd name="T15" fmla="*/ 191 h 239"/>
                <a:gd name="T16" fmla="*/ 31 w 162"/>
                <a:gd name="T17" fmla="*/ 116 h 239"/>
                <a:gd name="T18" fmla="*/ 37 w 162"/>
                <a:gd name="T19" fmla="*/ 45 h 239"/>
                <a:gd name="T20" fmla="*/ 81 w 162"/>
                <a:gd name="T21" fmla="*/ 10 h 239"/>
                <a:gd name="T22" fmla="*/ 124 w 162"/>
                <a:gd name="T23" fmla="*/ 41 h 239"/>
                <a:gd name="T24" fmla="*/ 130 w 162"/>
                <a:gd name="T25" fmla="*/ 116 h 239"/>
                <a:gd name="T26" fmla="*/ 125 w 162"/>
                <a:gd name="T27" fmla="*/ 190 h 239"/>
                <a:gd name="T28" fmla="*/ 81 w 162"/>
                <a:gd name="T29" fmla="*/ 2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" h="239">
                  <a:moveTo>
                    <a:pt x="162" y="120"/>
                  </a:moveTo>
                  <a:cubicBezTo>
                    <a:pt x="162" y="82"/>
                    <a:pt x="157" y="54"/>
                    <a:pt x="141" y="30"/>
                  </a:cubicBezTo>
                  <a:cubicBezTo>
                    <a:pt x="130" y="14"/>
                    <a:pt x="108" y="0"/>
                    <a:pt x="81" y="0"/>
                  </a:cubicBezTo>
                  <a:cubicBezTo>
                    <a:pt x="0" y="0"/>
                    <a:pt x="0" y="95"/>
                    <a:pt x="0" y="120"/>
                  </a:cubicBezTo>
                  <a:cubicBezTo>
                    <a:pt x="0" y="146"/>
                    <a:pt x="0" y="239"/>
                    <a:pt x="81" y="239"/>
                  </a:cubicBezTo>
                  <a:cubicBezTo>
                    <a:pt x="162" y="239"/>
                    <a:pt x="162" y="146"/>
                    <a:pt x="162" y="120"/>
                  </a:cubicBezTo>
                  <a:close/>
                  <a:moveTo>
                    <a:pt x="81" y="229"/>
                  </a:moveTo>
                  <a:cubicBezTo>
                    <a:pt x="65" y="229"/>
                    <a:pt x="43" y="220"/>
                    <a:pt x="36" y="191"/>
                  </a:cubicBezTo>
                  <a:cubicBezTo>
                    <a:pt x="31" y="170"/>
                    <a:pt x="31" y="142"/>
                    <a:pt x="31" y="116"/>
                  </a:cubicBezTo>
                  <a:cubicBezTo>
                    <a:pt x="31" y="90"/>
                    <a:pt x="31" y="64"/>
                    <a:pt x="37" y="45"/>
                  </a:cubicBezTo>
                  <a:cubicBezTo>
                    <a:pt x="44" y="17"/>
                    <a:pt x="66" y="10"/>
                    <a:pt x="81" y="10"/>
                  </a:cubicBezTo>
                  <a:cubicBezTo>
                    <a:pt x="99" y="10"/>
                    <a:pt x="118" y="21"/>
                    <a:pt x="124" y="41"/>
                  </a:cubicBezTo>
                  <a:cubicBezTo>
                    <a:pt x="129" y="60"/>
                    <a:pt x="130" y="85"/>
                    <a:pt x="130" y="116"/>
                  </a:cubicBezTo>
                  <a:cubicBezTo>
                    <a:pt x="130" y="142"/>
                    <a:pt x="130" y="168"/>
                    <a:pt x="125" y="190"/>
                  </a:cubicBezTo>
                  <a:cubicBezTo>
                    <a:pt x="118" y="221"/>
                    <a:pt x="95" y="229"/>
                    <a:pt x="81" y="2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2C22078-767B-4E9A-ABE4-75255EB6F52B}"/>
              </a:ext>
            </a:extLst>
          </p:cNvPr>
          <p:cNvSpPr txBox="1"/>
          <p:nvPr/>
        </p:nvSpPr>
        <p:spPr>
          <a:xfrm>
            <a:off x="14848408" y="6882985"/>
            <a:ext cx="2707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Noise * Large Scalar</a:t>
            </a:r>
          </a:p>
        </p:txBody>
      </p:sp>
      <p:sp>
        <p:nvSpPr>
          <p:cNvPr id="51" name="Freeform 16 1 2">
            <a:extLst>
              <a:ext uri="{FF2B5EF4-FFF2-40B4-BE49-F238E27FC236}">
                <a16:creationId xmlns:a16="http://schemas.microsoft.com/office/drawing/2014/main" id="{4006CCE6-F685-4532-9CD7-3D110115D4E2}"/>
              </a:ext>
            </a:extLst>
          </p:cNvPr>
          <p:cNvSpPr/>
          <p:nvPr/>
        </p:nvSpPr>
        <p:spPr>
          <a:xfrm>
            <a:off x="9578324" y="2028279"/>
            <a:ext cx="6526304" cy="1085363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03640 h 1103640"/>
              <a:gd name="connsiteX1" fmla="*/ 1136073 w 11637818"/>
              <a:gd name="connsiteY1" fmla="*/ 22985 h 1103640"/>
              <a:gd name="connsiteX2" fmla="*/ 2569486 w 11637818"/>
              <a:gd name="connsiteY2" fmla="*/ 360343 h 1103640"/>
              <a:gd name="connsiteX3" fmla="*/ 4475018 w 11637818"/>
              <a:gd name="connsiteY3" fmla="*/ 300076 h 1103640"/>
              <a:gd name="connsiteX4" fmla="*/ 5735782 w 11637818"/>
              <a:gd name="connsiteY4" fmla="*/ 216949 h 1103640"/>
              <a:gd name="connsiteX5" fmla="*/ 7536873 w 11637818"/>
              <a:gd name="connsiteY5" fmla="*/ 771131 h 1103640"/>
              <a:gd name="connsiteX6" fmla="*/ 9767454 w 11637818"/>
              <a:gd name="connsiteY6" fmla="*/ 189240 h 1103640"/>
              <a:gd name="connsiteX7" fmla="*/ 11069782 w 11637818"/>
              <a:gd name="connsiteY7" fmla="*/ 216949 h 1103640"/>
              <a:gd name="connsiteX8" fmla="*/ 11637818 w 11637818"/>
              <a:gd name="connsiteY8" fmla="*/ 244658 h 1103640"/>
              <a:gd name="connsiteX0" fmla="*/ 0 w 11637818"/>
              <a:gd name="connsiteY0" fmla="*/ 1239249 h 1239249"/>
              <a:gd name="connsiteX1" fmla="*/ 1136073 w 11637818"/>
              <a:gd name="connsiteY1" fmla="*/ 158594 h 1239249"/>
              <a:gd name="connsiteX2" fmla="*/ 2569486 w 11637818"/>
              <a:gd name="connsiteY2" fmla="*/ 495952 h 1239249"/>
              <a:gd name="connsiteX3" fmla="*/ 4475018 w 11637818"/>
              <a:gd name="connsiteY3" fmla="*/ 435685 h 1239249"/>
              <a:gd name="connsiteX4" fmla="*/ 5260198 w 11637818"/>
              <a:gd name="connsiteY4" fmla="*/ 9658 h 1239249"/>
              <a:gd name="connsiteX5" fmla="*/ 7536873 w 11637818"/>
              <a:gd name="connsiteY5" fmla="*/ 906740 h 1239249"/>
              <a:gd name="connsiteX6" fmla="*/ 9767454 w 11637818"/>
              <a:gd name="connsiteY6" fmla="*/ 324849 h 1239249"/>
              <a:gd name="connsiteX7" fmla="*/ 11069782 w 11637818"/>
              <a:gd name="connsiteY7" fmla="*/ 352558 h 1239249"/>
              <a:gd name="connsiteX8" fmla="*/ 11637818 w 11637818"/>
              <a:gd name="connsiteY8" fmla="*/ 380267 h 1239249"/>
              <a:gd name="connsiteX0" fmla="*/ 0 w 11637818"/>
              <a:gd name="connsiteY0" fmla="*/ 1243699 h 1243699"/>
              <a:gd name="connsiteX1" fmla="*/ 1136073 w 11637818"/>
              <a:gd name="connsiteY1" fmla="*/ 16304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3699 h 1243699"/>
              <a:gd name="connsiteX1" fmla="*/ 1367071 w 11637818"/>
              <a:gd name="connsiteY1" fmla="*/ 74978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2805 h 1242805"/>
              <a:gd name="connsiteX1" fmla="*/ 1367071 w 11637818"/>
              <a:gd name="connsiteY1" fmla="*/ 748890 h 1242805"/>
              <a:gd name="connsiteX2" fmla="*/ 2406429 w 11637818"/>
              <a:gd name="connsiteY2" fmla="*/ 316628 h 1242805"/>
              <a:gd name="connsiteX3" fmla="*/ 4244020 w 11637818"/>
              <a:gd name="connsiteY3" fmla="*/ 370661 h 1242805"/>
              <a:gd name="connsiteX4" fmla="*/ 5260198 w 11637818"/>
              <a:gd name="connsiteY4" fmla="*/ 13214 h 1242805"/>
              <a:gd name="connsiteX5" fmla="*/ 7536873 w 11637818"/>
              <a:gd name="connsiteY5" fmla="*/ 910296 h 1242805"/>
              <a:gd name="connsiteX6" fmla="*/ 9767454 w 11637818"/>
              <a:gd name="connsiteY6" fmla="*/ 328405 h 1242805"/>
              <a:gd name="connsiteX7" fmla="*/ 11069782 w 11637818"/>
              <a:gd name="connsiteY7" fmla="*/ 356114 h 1242805"/>
              <a:gd name="connsiteX8" fmla="*/ 11637818 w 11637818"/>
              <a:gd name="connsiteY8" fmla="*/ 383823 h 1242805"/>
              <a:gd name="connsiteX0" fmla="*/ 0 w 11637818"/>
              <a:gd name="connsiteY0" fmla="*/ 1231166 h 1231166"/>
              <a:gd name="connsiteX1" fmla="*/ 1367071 w 11637818"/>
              <a:gd name="connsiteY1" fmla="*/ 737251 h 1231166"/>
              <a:gd name="connsiteX2" fmla="*/ 2406429 w 11637818"/>
              <a:gd name="connsiteY2" fmla="*/ 304989 h 1231166"/>
              <a:gd name="connsiteX3" fmla="*/ 4203255 w 11637818"/>
              <a:gd name="connsiteY3" fmla="*/ 671442 h 1231166"/>
              <a:gd name="connsiteX4" fmla="*/ 5260198 w 11637818"/>
              <a:gd name="connsiteY4" fmla="*/ 1575 h 1231166"/>
              <a:gd name="connsiteX5" fmla="*/ 7536873 w 11637818"/>
              <a:gd name="connsiteY5" fmla="*/ 898657 h 1231166"/>
              <a:gd name="connsiteX6" fmla="*/ 9767454 w 11637818"/>
              <a:gd name="connsiteY6" fmla="*/ 316766 h 1231166"/>
              <a:gd name="connsiteX7" fmla="*/ 11069782 w 11637818"/>
              <a:gd name="connsiteY7" fmla="*/ 344475 h 1231166"/>
              <a:gd name="connsiteX8" fmla="*/ 11637818 w 11637818"/>
              <a:gd name="connsiteY8" fmla="*/ 372184 h 1231166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069782 w 11637818"/>
              <a:gd name="connsiteY7" fmla="*/ 343286 h 1229977"/>
              <a:gd name="connsiteX8" fmla="*/ 11637818 w 11637818"/>
              <a:gd name="connsiteY8" fmla="*/ 370995 h 1229977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110547 w 11637818"/>
              <a:gd name="connsiteY7" fmla="*/ 145166 h 1229977"/>
              <a:gd name="connsiteX8" fmla="*/ 11637818 w 11637818"/>
              <a:gd name="connsiteY8" fmla="*/ 370995 h 1229977"/>
              <a:gd name="connsiteX0" fmla="*/ 0 w 11637818"/>
              <a:gd name="connsiteY0" fmla="*/ 1085363 h 1085363"/>
              <a:gd name="connsiteX1" fmla="*/ 1367071 w 11637818"/>
              <a:gd name="connsiteY1" fmla="*/ 591448 h 1085363"/>
              <a:gd name="connsiteX2" fmla="*/ 2406429 w 11637818"/>
              <a:gd name="connsiteY2" fmla="*/ 159186 h 1085363"/>
              <a:gd name="connsiteX3" fmla="*/ 4203255 w 11637818"/>
              <a:gd name="connsiteY3" fmla="*/ 525639 h 1085363"/>
              <a:gd name="connsiteX4" fmla="*/ 6085805 w 11637818"/>
              <a:gd name="connsiteY4" fmla="*/ 226162 h 1085363"/>
              <a:gd name="connsiteX5" fmla="*/ 7523285 w 11637818"/>
              <a:gd name="connsiteY5" fmla="*/ 425194 h 1085363"/>
              <a:gd name="connsiteX6" fmla="*/ 9767454 w 11637818"/>
              <a:gd name="connsiteY6" fmla="*/ 170963 h 1085363"/>
              <a:gd name="connsiteX7" fmla="*/ 11110547 w 11637818"/>
              <a:gd name="connsiteY7" fmla="*/ 552 h 1085363"/>
              <a:gd name="connsiteX8" fmla="*/ 11637818 w 11637818"/>
              <a:gd name="connsiteY8" fmla="*/ 226381 h 108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7818" h="1085363">
                <a:moveTo>
                  <a:pt x="0" y="1085363"/>
                </a:moveTo>
                <a:cubicBezTo>
                  <a:pt x="326736" y="579672"/>
                  <a:pt x="966000" y="745811"/>
                  <a:pt x="1367071" y="591448"/>
                </a:cubicBezTo>
                <a:cubicBezTo>
                  <a:pt x="1768142" y="437085"/>
                  <a:pt x="1933732" y="170154"/>
                  <a:pt x="2406429" y="159186"/>
                </a:cubicBezTo>
                <a:cubicBezTo>
                  <a:pt x="2879126" y="148218"/>
                  <a:pt x="3590026" y="514476"/>
                  <a:pt x="4203255" y="525639"/>
                </a:cubicBezTo>
                <a:cubicBezTo>
                  <a:pt x="4816484" y="536802"/>
                  <a:pt x="5532467" y="242903"/>
                  <a:pt x="6085805" y="226162"/>
                </a:cubicBezTo>
                <a:cubicBezTo>
                  <a:pt x="6639143" y="209421"/>
                  <a:pt x="6909677" y="434394"/>
                  <a:pt x="7523285" y="425194"/>
                </a:cubicBezTo>
                <a:cubicBezTo>
                  <a:pt x="8136893" y="415994"/>
                  <a:pt x="9169577" y="241737"/>
                  <a:pt x="9767454" y="170963"/>
                </a:cubicBezTo>
                <a:cubicBezTo>
                  <a:pt x="10365331" y="100189"/>
                  <a:pt x="10798820" y="-8684"/>
                  <a:pt x="11110547" y="552"/>
                </a:cubicBezTo>
                <a:cubicBezTo>
                  <a:pt x="11422274" y="9788"/>
                  <a:pt x="11509663" y="217144"/>
                  <a:pt x="11637818" y="2263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104D099-A334-40CF-8A41-11E01EED58B9}"/>
              </a:ext>
            </a:extLst>
          </p:cNvPr>
          <p:cNvGrpSpPr/>
          <p:nvPr/>
        </p:nvGrpSpPr>
        <p:grpSpPr>
          <a:xfrm>
            <a:off x="11963535" y="2693576"/>
            <a:ext cx="621162" cy="684501"/>
            <a:chOff x="11963535" y="2693576"/>
            <a:chExt cx="621162" cy="684501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D89B1E31-70B0-4107-B04C-863D0977EE5E}"/>
                </a:ext>
              </a:extLst>
            </p:cNvPr>
            <p:cNvSpPr/>
            <p:nvPr/>
          </p:nvSpPr>
          <p:spPr>
            <a:xfrm rot="5400000" flipV="1">
              <a:off x="12075743" y="2869124"/>
              <a:ext cx="684501" cy="333406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7913FA2-D231-40A4-8D99-CE77697CFE21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>
            <a:xfrm>
              <a:off x="11963535" y="2801146"/>
              <a:ext cx="292101" cy="242888"/>
              <a:chOff x="11642745" y="2835276"/>
              <a:chExt cx="292101" cy="242888"/>
            </a:xfrm>
          </p:grpSpPr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15CE57E-D3B2-4B2C-BA64-A0F619C79B99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1642745" y="2835276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B5572AAD-9715-4408-B0C7-C3905F6462BC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1777683" y="2922589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685539A-37DC-4338-9812-F0B7C8279BC5}"/>
              </a:ext>
            </a:extLst>
          </p:cNvPr>
          <p:cNvGrpSpPr/>
          <p:nvPr/>
        </p:nvGrpSpPr>
        <p:grpSpPr>
          <a:xfrm>
            <a:off x="11952421" y="3796130"/>
            <a:ext cx="572577" cy="746286"/>
            <a:chOff x="11952421" y="3796130"/>
            <a:chExt cx="572577" cy="74628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3462ED-A1A5-4348-8930-54D9CC2E4EAE}"/>
                </a:ext>
              </a:extLst>
            </p:cNvPr>
            <p:cNvGrpSpPr/>
            <p:nvPr/>
          </p:nvGrpSpPr>
          <p:grpSpPr>
            <a:xfrm>
              <a:off x="12310983" y="3796130"/>
              <a:ext cx="214015" cy="746286"/>
              <a:chOff x="9862217" y="7523966"/>
              <a:chExt cx="214015" cy="74628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45FE5F0-DA9B-48A0-B453-6C619599A9E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1"/>
                </p:custDataLst>
              </p:nvPr>
            </p:nvGrpSpPr>
            <p:grpSpPr>
              <a:xfrm rot="16200000">
                <a:off x="9806975" y="7651241"/>
                <a:ext cx="309414" cy="54864"/>
                <a:chOff x="4225920" y="7627938"/>
                <a:chExt cx="387350" cy="730250"/>
              </a:xfrm>
            </p:grpSpPr>
            <p:sp>
              <p:nvSpPr>
                <p:cNvPr id="83" name="Oval 1325 2">
                  <a:extLst>
                    <a:ext uri="{FF2B5EF4-FFF2-40B4-BE49-F238E27FC236}">
                      <a16:creationId xmlns:a16="http://schemas.microsoft.com/office/drawing/2014/main" id="{F0CB648E-3828-4FF6-8518-39C564B477A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4225920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326 2">
                  <a:extLst>
                    <a:ext uri="{FF2B5EF4-FFF2-40B4-BE49-F238E27FC236}">
                      <a16:creationId xmlns:a16="http://schemas.microsoft.com/office/drawing/2014/main" id="{A581495B-E02D-4EE6-946D-CDA954765BC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398958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327 2">
                  <a:extLst>
                    <a:ext uri="{FF2B5EF4-FFF2-40B4-BE49-F238E27FC236}">
                      <a16:creationId xmlns:a16="http://schemas.microsoft.com/office/drawing/2014/main" id="{20379884-5DD1-4C53-94BE-B9B8BB69749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571995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2" name="Arrow: Right 81">
                <a:extLst>
                  <a:ext uri="{FF2B5EF4-FFF2-40B4-BE49-F238E27FC236}">
                    <a16:creationId xmlns:a16="http://schemas.microsoft.com/office/drawing/2014/main" id="{074C2D95-21C0-4404-91DB-F6AF1B7441CD}"/>
                  </a:ext>
                </a:extLst>
              </p:cNvPr>
              <p:cNvSpPr/>
              <p:nvPr/>
            </p:nvSpPr>
            <p:spPr>
              <a:xfrm rot="5400000" flipV="1">
                <a:off x="9778200" y="7972219"/>
                <a:ext cx="382050" cy="214015"/>
              </a:xfrm>
              <a:prstGeom prst="rightArrow">
                <a:avLst>
                  <a:gd name="adj1" fmla="val 50000"/>
                  <a:gd name="adj2" fmla="val 6709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CC2B9BE-A4A6-4F5F-B035-2515ECED6448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>
            <a:xfrm>
              <a:off x="11952421" y="4017328"/>
              <a:ext cx="292101" cy="242888"/>
              <a:chOff x="11955442" y="4089401"/>
              <a:chExt cx="292101" cy="242888"/>
            </a:xfrm>
          </p:grpSpPr>
          <p:sp>
            <p:nvSpPr>
              <p:cNvPr id="177" name="Freeform 40 1">
                <a:extLst>
                  <a:ext uri="{FF2B5EF4-FFF2-40B4-BE49-F238E27FC236}">
                    <a16:creationId xmlns:a16="http://schemas.microsoft.com/office/drawing/2014/main" id="{2EF063B5-B280-4DE8-AA97-4B14B8E2A74D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955442" y="4089401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 1">
                <a:extLst>
                  <a:ext uri="{FF2B5EF4-FFF2-40B4-BE49-F238E27FC236}">
                    <a16:creationId xmlns:a16="http://schemas.microsoft.com/office/drawing/2014/main" id="{8C9F609C-886E-4A50-8DEA-7F9353C544FE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090380" y="4176714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B99976-47C2-47AD-89E1-C41462EA72CB}"/>
              </a:ext>
            </a:extLst>
          </p:cNvPr>
          <p:cNvGrpSpPr/>
          <p:nvPr/>
        </p:nvGrpSpPr>
        <p:grpSpPr>
          <a:xfrm>
            <a:off x="9635838" y="3240354"/>
            <a:ext cx="10779342" cy="1078152"/>
            <a:chOff x="6821118" y="7157091"/>
            <a:chExt cx="10779342" cy="1078152"/>
          </a:xfrm>
        </p:grpSpPr>
        <p:sp>
          <p:nvSpPr>
            <p:cNvPr id="88" name="Freeform 31 1 2 2">
              <a:extLst>
                <a:ext uri="{FF2B5EF4-FFF2-40B4-BE49-F238E27FC236}">
                  <a16:creationId xmlns:a16="http://schemas.microsoft.com/office/drawing/2014/main" id="{6D5AD809-EC22-45AD-8290-F7C6793796AE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2 2 2 1 3 2">
              <a:extLst>
                <a:ext uri="{FF2B5EF4-FFF2-40B4-BE49-F238E27FC236}">
                  <a16:creationId xmlns:a16="http://schemas.microsoft.com/office/drawing/2014/main" id="{EDC47536-792E-4C0E-8532-EF2844CC5A7F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769" dirty="0"/>
            </a:p>
          </p:txBody>
        </p:sp>
      </p:grpSp>
      <p:sp>
        <p:nvSpPr>
          <p:cNvPr id="91" name="Freeform 31 1 1 3">
            <a:extLst>
              <a:ext uri="{FF2B5EF4-FFF2-40B4-BE49-F238E27FC236}">
                <a16:creationId xmlns:a16="http://schemas.microsoft.com/office/drawing/2014/main" id="{F1A20FE3-A1B3-4D8D-9720-E97560266200}"/>
              </a:ext>
            </a:extLst>
          </p:cNvPr>
          <p:cNvSpPr/>
          <p:nvPr/>
        </p:nvSpPr>
        <p:spPr>
          <a:xfrm>
            <a:off x="9635838" y="4542416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1A384-94FC-4AA3-B1B2-2248D600AC09}"/>
              </a:ext>
            </a:extLst>
          </p:cNvPr>
          <p:cNvSpPr txBox="1"/>
          <p:nvPr/>
        </p:nvSpPr>
        <p:spPr>
          <a:xfrm flipH="1">
            <a:off x="3001800" y="167198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74D1313-AFD7-4EB3-8D30-1D8378C86F1A}"/>
              </a:ext>
            </a:extLst>
          </p:cNvPr>
          <p:cNvSpPr txBox="1"/>
          <p:nvPr/>
        </p:nvSpPr>
        <p:spPr>
          <a:xfrm flipH="1">
            <a:off x="11234970" y="1566080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FAE3A8E-7788-4E25-895C-5EB174846CD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954854" y="3809118"/>
            <a:ext cx="307976" cy="244475"/>
            <a:chOff x="11090293" y="5505451"/>
            <a:chExt cx="307976" cy="244475"/>
          </a:xfrm>
        </p:grpSpPr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3FB7CD9-32D5-4256-B784-13F700097B5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7A85534-9C77-45F2-864E-CDABDAE83E6D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9EC2524-3230-4E5A-8F96-E30BC3E8DE86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975834" y="2931844"/>
            <a:ext cx="307976" cy="244475"/>
            <a:chOff x="11090293" y="5505451"/>
            <a:chExt cx="307976" cy="244475"/>
          </a:xfrm>
        </p:grpSpPr>
        <p:sp>
          <p:nvSpPr>
            <p:cNvPr id="223" name="Freeform 56">
              <a:extLst>
                <a:ext uri="{FF2B5EF4-FFF2-40B4-BE49-F238E27FC236}">
                  <a16:creationId xmlns:a16="http://schemas.microsoft.com/office/drawing/2014/main" id="{C724A58A-6F36-47D9-8D7B-246B9DCD0E23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EE62B649-B3E5-45A5-88AE-4A2432F3C82C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Freeform 31 1 1 3">
            <a:extLst>
              <a:ext uri="{FF2B5EF4-FFF2-40B4-BE49-F238E27FC236}">
                <a16:creationId xmlns:a16="http://schemas.microsoft.com/office/drawing/2014/main" id="{29A5759B-31FC-44EB-AD4A-905CEEFA71C6}"/>
              </a:ext>
            </a:extLst>
          </p:cNvPr>
          <p:cNvSpPr/>
          <p:nvPr/>
        </p:nvSpPr>
        <p:spPr>
          <a:xfrm>
            <a:off x="9483686" y="5928509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C0BEE81-ECC6-4625-9CB4-3C142AA1D8C8}"/>
              </a:ext>
            </a:extLst>
          </p:cNvPr>
          <p:cNvSpPr txBox="1"/>
          <p:nvPr/>
        </p:nvSpPr>
        <p:spPr>
          <a:xfrm flipH="1">
            <a:off x="2660838" y="5102484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2961C70-7BCD-4878-97F5-3FA282C5022E}"/>
              </a:ext>
            </a:extLst>
          </p:cNvPr>
          <p:cNvSpPr txBox="1"/>
          <p:nvPr/>
        </p:nvSpPr>
        <p:spPr>
          <a:xfrm flipH="1">
            <a:off x="11447884" y="5392513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C055B3-8C43-4F4F-AA12-71CF7D839593}"/>
              </a:ext>
            </a:extLst>
          </p:cNvPr>
          <p:cNvSpPr txBox="1"/>
          <p:nvPr/>
        </p:nvSpPr>
        <p:spPr>
          <a:xfrm>
            <a:off x="6201514" y="8187520"/>
            <a:ext cx="10492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Run either </a:t>
            </a:r>
            <a:r>
              <a:rPr lang="en-US" sz="3200" dirty="0" err="1">
                <a:latin typeface="Helvetica Light" panose="020B0403020202020204"/>
              </a:rPr>
              <a:t>iLQR</a:t>
            </a:r>
            <a:r>
              <a:rPr lang="en-US" sz="3200" dirty="0">
                <a:latin typeface="Helvetica Light" panose="020B0403020202020204"/>
              </a:rPr>
              <a:t>/DDP to convergence</a:t>
            </a:r>
          </a:p>
        </p:txBody>
      </p:sp>
      <p:pic>
        <p:nvPicPr>
          <p:cNvPr id="62" name="Picture 61" descr="A picture containing text&#10;&#10;Description automatically generated">
            <a:extLst>
              <a:ext uri="{FF2B5EF4-FFF2-40B4-BE49-F238E27FC236}">
                <a16:creationId xmlns:a16="http://schemas.microsoft.com/office/drawing/2014/main" id="{5F6E1CFF-4C2C-41E1-BD8D-AF32CF5C70A6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2660440">
            <a:off x="956306" y="4620184"/>
            <a:ext cx="6661064" cy="41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0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4574-F438-4A0A-8687-6C874B2E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Realization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CB7F7-E17E-4D11-8A23-019C7B57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6C8C00-3782-461C-8B1E-76418F53D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144" y="1600600"/>
            <a:ext cx="7516882" cy="9612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State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C663B1B-52C4-44CB-8949-86B861CF9330}"/>
              </a:ext>
            </a:extLst>
          </p:cNvPr>
          <p:cNvSpPr txBox="1">
            <a:spLocks/>
          </p:cNvSpPr>
          <p:nvPr/>
        </p:nvSpPr>
        <p:spPr>
          <a:xfrm>
            <a:off x="8709026" y="1600600"/>
            <a:ext cx="7516882" cy="961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Control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A928B5-45A0-4B93-BF3A-61D469082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51" r="5994" b="2865"/>
          <a:stretch/>
        </p:blipFill>
        <p:spPr>
          <a:xfrm>
            <a:off x="8893687" y="2282552"/>
            <a:ext cx="7622035" cy="587044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9C4BBD6-40A1-4617-AC37-EA39192F92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465" t="1922" r="7250" b="3023"/>
          <a:stretch/>
        </p:blipFill>
        <p:spPr>
          <a:xfrm>
            <a:off x="719897" y="2286000"/>
            <a:ext cx="7410010" cy="5867000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851FF43-54D8-426B-9F38-0084242FC039}"/>
              </a:ext>
            </a:extLst>
          </p:cNvPr>
          <p:cNvSpPr txBox="1">
            <a:spLocks/>
          </p:cNvSpPr>
          <p:nvPr/>
        </p:nvSpPr>
        <p:spPr>
          <a:xfrm>
            <a:off x="1363345" y="8300023"/>
            <a:ext cx="14132877" cy="5192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More noise on control didn’t lead to good trajectory (motion)</a:t>
            </a:r>
          </a:p>
        </p:txBody>
      </p:sp>
    </p:spTree>
    <p:extLst>
      <p:ext uri="{BB962C8B-B14F-4D97-AF65-F5344CB8AC3E}">
        <p14:creationId xmlns:p14="http://schemas.microsoft.com/office/powerpoint/2010/main" val="383924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64A9-DEC8-44F8-829F-DE04C29F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Regularization to </a:t>
            </a:r>
            <a:r>
              <a:rPr lang="en-US" dirty="0" err="1"/>
              <a:t>iLQR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E06D-D0F1-45F5-BC26-27BC461F3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Cost function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AD244-81AF-4FF6-A5D2-F2435E01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46BF33B-8409-4AA1-AD7F-E036E07C2A1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83392" y="5161280"/>
            <a:ext cx="6387355" cy="1315720"/>
            <a:chOff x="2540000" y="2540000"/>
            <a:chExt cx="3976688" cy="819151"/>
          </a:xfrm>
        </p:grpSpPr>
        <p:sp>
          <p:nvSpPr>
            <p:cNvPr id="164" name="Freeform 106">
              <a:extLst>
                <a:ext uri="{FF2B5EF4-FFF2-40B4-BE49-F238E27FC236}">
                  <a16:creationId xmlns:a16="http://schemas.microsoft.com/office/drawing/2014/main" id="{8B2B5C40-C71F-418B-919F-5E62F9592202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0000" y="2593975"/>
              <a:ext cx="101600" cy="198438"/>
            </a:xfrm>
            <a:custGeom>
              <a:avLst/>
              <a:gdLst>
                <a:gd name="T0" fmla="*/ 2 w 193"/>
                <a:gd name="T1" fmla="*/ 302 h 357"/>
                <a:gd name="T2" fmla="*/ 0 w 193"/>
                <a:gd name="T3" fmla="*/ 307 h 357"/>
                <a:gd name="T4" fmla="*/ 6 w 193"/>
                <a:gd name="T5" fmla="*/ 313 h 357"/>
                <a:gd name="T6" fmla="*/ 24 w 193"/>
                <a:gd name="T7" fmla="*/ 298 h 357"/>
                <a:gd name="T8" fmla="*/ 42 w 193"/>
                <a:gd name="T9" fmla="*/ 281 h 357"/>
                <a:gd name="T10" fmla="*/ 98 w 193"/>
                <a:gd name="T11" fmla="*/ 357 h 357"/>
                <a:gd name="T12" fmla="*/ 145 w 193"/>
                <a:gd name="T13" fmla="*/ 338 h 357"/>
                <a:gd name="T14" fmla="*/ 176 w 193"/>
                <a:gd name="T15" fmla="*/ 309 h 357"/>
                <a:gd name="T16" fmla="*/ 170 w 193"/>
                <a:gd name="T17" fmla="*/ 303 h 357"/>
                <a:gd name="T18" fmla="*/ 163 w 193"/>
                <a:gd name="T19" fmla="*/ 307 h 357"/>
                <a:gd name="T20" fmla="*/ 99 w 193"/>
                <a:gd name="T21" fmla="*/ 346 h 357"/>
                <a:gd name="T22" fmla="*/ 68 w 193"/>
                <a:gd name="T23" fmla="*/ 282 h 357"/>
                <a:gd name="T24" fmla="*/ 71 w 193"/>
                <a:gd name="T25" fmla="*/ 253 h 357"/>
                <a:gd name="T26" fmla="*/ 82 w 193"/>
                <a:gd name="T27" fmla="*/ 241 h 357"/>
                <a:gd name="T28" fmla="*/ 193 w 193"/>
                <a:gd name="T29" fmla="*/ 39 h 357"/>
                <a:gd name="T30" fmla="*/ 163 w 193"/>
                <a:gd name="T31" fmla="*/ 0 h 357"/>
                <a:gd name="T32" fmla="*/ 80 w 193"/>
                <a:gd name="T33" fmla="*/ 94 h 357"/>
                <a:gd name="T34" fmla="*/ 41 w 193"/>
                <a:gd name="T35" fmla="*/ 266 h 357"/>
                <a:gd name="T36" fmla="*/ 2 w 193"/>
                <a:gd name="T37" fmla="*/ 302 h 357"/>
                <a:gd name="T38" fmla="*/ 73 w 193"/>
                <a:gd name="T39" fmla="*/ 232 h 357"/>
                <a:gd name="T40" fmla="*/ 124 w 193"/>
                <a:gd name="T41" fmla="*/ 58 h 357"/>
                <a:gd name="T42" fmla="*/ 164 w 193"/>
                <a:gd name="T43" fmla="*/ 11 h 357"/>
                <a:gd name="T44" fmla="*/ 181 w 193"/>
                <a:gd name="T45" fmla="*/ 37 h 357"/>
                <a:gd name="T46" fmla="*/ 73 w 193"/>
                <a:gd name="T47" fmla="*/ 232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357">
                  <a:moveTo>
                    <a:pt x="2" y="302"/>
                  </a:moveTo>
                  <a:cubicBezTo>
                    <a:pt x="1" y="303"/>
                    <a:pt x="0" y="305"/>
                    <a:pt x="0" y="307"/>
                  </a:cubicBezTo>
                  <a:cubicBezTo>
                    <a:pt x="0" y="309"/>
                    <a:pt x="3" y="313"/>
                    <a:pt x="6" y="313"/>
                  </a:cubicBezTo>
                  <a:cubicBezTo>
                    <a:pt x="8" y="313"/>
                    <a:pt x="10" y="312"/>
                    <a:pt x="24" y="298"/>
                  </a:cubicBezTo>
                  <a:cubicBezTo>
                    <a:pt x="28" y="294"/>
                    <a:pt x="38" y="285"/>
                    <a:pt x="42" y="281"/>
                  </a:cubicBezTo>
                  <a:cubicBezTo>
                    <a:pt x="47" y="320"/>
                    <a:pt x="61" y="357"/>
                    <a:pt x="98" y="357"/>
                  </a:cubicBezTo>
                  <a:cubicBezTo>
                    <a:pt x="117" y="357"/>
                    <a:pt x="135" y="346"/>
                    <a:pt x="145" y="338"/>
                  </a:cubicBezTo>
                  <a:cubicBezTo>
                    <a:pt x="152" y="333"/>
                    <a:pt x="176" y="314"/>
                    <a:pt x="176" y="309"/>
                  </a:cubicBezTo>
                  <a:cubicBezTo>
                    <a:pt x="176" y="307"/>
                    <a:pt x="174" y="303"/>
                    <a:pt x="170" y="303"/>
                  </a:cubicBezTo>
                  <a:cubicBezTo>
                    <a:pt x="168" y="303"/>
                    <a:pt x="168" y="303"/>
                    <a:pt x="163" y="307"/>
                  </a:cubicBezTo>
                  <a:cubicBezTo>
                    <a:pt x="131" y="339"/>
                    <a:pt x="113" y="346"/>
                    <a:pt x="99" y="346"/>
                  </a:cubicBezTo>
                  <a:cubicBezTo>
                    <a:pt x="76" y="346"/>
                    <a:pt x="68" y="320"/>
                    <a:pt x="68" y="282"/>
                  </a:cubicBezTo>
                  <a:cubicBezTo>
                    <a:pt x="68" y="279"/>
                    <a:pt x="69" y="256"/>
                    <a:pt x="71" y="253"/>
                  </a:cubicBezTo>
                  <a:cubicBezTo>
                    <a:pt x="72" y="252"/>
                    <a:pt x="72" y="251"/>
                    <a:pt x="82" y="241"/>
                  </a:cubicBezTo>
                  <a:cubicBezTo>
                    <a:pt x="122" y="200"/>
                    <a:pt x="193" y="116"/>
                    <a:pt x="193" y="39"/>
                  </a:cubicBezTo>
                  <a:cubicBezTo>
                    <a:pt x="193" y="30"/>
                    <a:pt x="193" y="0"/>
                    <a:pt x="163" y="0"/>
                  </a:cubicBezTo>
                  <a:cubicBezTo>
                    <a:pt x="122" y="0"/>
                    <a:pt x="85" y="82"/>
                    <a:pt x="80" y="94"/>
                  </a:cubicBezTo>
                  <a:cubicBezTo>
                    <a:pt x="56" y="148"/>
                    <a:pt x="41" y="206"/>
                    <a:pt x="41" y="266"/>
                  </a:cubicBezTo>
                  <a:lnTo>
                    <a:pt x="2" y="302"/>
                  </a:lnTo>
                  <a:close/>
                  <a:moveTo>
                    <a:pt x="73" y="232"/>
                  </a:moveTo>
                  <a:cubicBezTo>
                    <a:pt x="74" y="227"/>
                    <a:pt x="96" y="116"/>
                    <a:pt x="124" y="58"/>
                  </a:cubicBezTo>
                  <a:cubicBezTo>
                    <a:pt x="137" y="31"/>
                    <a:pt x="148" y="11"/>
                    <a:pt x="164" y="11"/>
                  </a:cubicBezTo>
                  <a:cubicBezTo>
                    <a:pt x="181" y="11"/>
                    <a:pt x="181" y="29"/>
                    <a:pt x="181" y="37"/>
                  </a:cubicBezTo>
                  <a:cubicBezTo>
                    <a:pt x="181" y="120"/>
                    <a:pt x="97" y="207"/>
                    <a:pt x="73" y="2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07">
              <a:extLst>
                <a:ext uri="{FF2B5EF4-FFF2-40B4-BE49-F238E27FC236}">
                  <a16:creationId xmlns:a16="http://schemas.microsoft.com/office/drawing/2014/main" id="{8328FD8F-EA08-4181-BC2D-8365FEEB4C35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70175" y="2581275"/>
              <a:ext cx="60325" cy="2778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8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9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108">
              <a:extLst>
                <a:ext uri="{FF2B5EF4-FFF2-40B4-BE49-F238E27FC236}">
                  <a16:creationId xmlns:a16="http://schemas.microsoft.com/office/drawing/2014/main" id="{1DB1172C-8B6C-40F9-B775-80D85C239561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68600" y="2705100"/>
              <a:ext cx="26988" cy="30163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09">
              <a:extLst>
                <a:ext uri="{FF2B5EF4-FFF2-40B4-BE49-F238E27FC236}">
                  <a16:creationId xmlns:a16="http://schemas.microsoft.com/office/drawing/2014/main" id="{23F435C9-1BBB-4A57-BE7B-3A261B5F6879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832100" y="2581275"/>
              <a:ext cx="60325" cy="2778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5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10">
              <a:extLst>
                <a:ext uri="{FF2B5EF4-FFF2-40B4-BE49-F238E27FC236}">
                  <a16:creationId xmlns:a16="http://schemas.microsoft.com/office/drawing/2014/main" id="{17AEAB5E-E1F1-4250-A7E6-04D359911F8A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005138" y="2687638"/>
              <a:ext cx="173038" cy="65088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11">
              <a:extLst>
                <a:ext uri="{FF2B5EF4-FFF2-40B4-BE49-F238E27FC236}">
                  <a16:creationId xmlns:a16="http://schemas.microsoft.com/office/drawing/2014/main" id="{98D642A8-BEB7-4912-997D-5A6F98EB6392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273425" y="2665413"/>
              <a:ext cx="98425" cy="12700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9 w 190"/>
                <a:gd name="T13" fmla="*/ 0 h 229"/>
                <a:gd name="T14" fmla="*/ 0 w 190"/>
                <a:gd name="T15" fmla="*/ 116 h 229"/>
                <a:gd name="T16" fmla="*/ 108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3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9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50" y="229"/>
                    <a:pt x="108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6" y="216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12">
              <a:extLst>
                <a:ext uri="{FF2B5EF4-FFF2-40B4-BE49-F238E27FC236}">
                  <a16:creationId xmlns:a16="http://schemas.microsoft.com/office/drawing/2014/main" id="{EA9F68F9-16B8-4E05-A38E-CF643449475B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3386138" y="2665413"/>
              <a:ext cx="114300" cy="127000"/>
            </a:xfrm>
            <a:custGeom>
              <a:avLst/>
              <a:gdLst>
                <a:gd name="T0" fmla="*/ 220 w 220"/>
                <a:gd name="T1" fmla="*/ 117 h 229"/>
                <a:gd name="T2" fmla="*/ 110 w 220"/>
                <a:gd name="T3" fmla="*/ 0 h 229"/>
                <a:gd name="T4" fmla="*/ 0 w 220"/>
                <a:gd name="T5" fmla="*/ 117 h 229"/>
                <a:gd name="T6" fmla="*/ 110 w 220"/>
                <a:gd name="T7" fmla="*/ 229 h 229"/>
                <a:gd name="T8" fmla="*/ 220 w 220"/>
                <a:gd name="T9" fmla="*/ 117 h 229"/>
                <a:gd name="T10" fmla="*/ 110 w 220"/>
                <a:gd name="T11" fmla="*/ 216 h 229"/>
                <a:gd name="T12" fmla="*/ 53 w 220"/>
                <a:gd name="T13" fmla="*/ 183 h 229"/>
                <a:gd name="T14" fmla="*/ 41 w 220"/>
                <a:gd name="T15" fmla="*/ 113 h 229"/>
                <a:gd name="T16" fmla="*/ 53 w 220"/>
                <a:gd name="T17" fmla="*/ 44 h 229"/>
                <a:gd name="T18" fmla="*/ 110 w 220"/>
                <a:gd name="T19" fmla="*/ 11 h 229"/>
                <a:gd name="T20" fmla="*/ 166 w 220"/>
                <a:gd name="T21" fmla="*/ 43 h 229"/>
                <a:gd name="T22" fmla="*/ 179 w 220"/>
                <a:gd name="T23" fmla="*/ 113 h 229"/>
                <a:gd name="T24" fmla="*/ 168 w 220"/>
                <a:gd name="T25" fmla="*/ 179 h 229"/>
                <a:gd name="T26" fmla="*/ 110 w 220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0" h="229">
                  <a:moveTo>
                    <a:pt x="220" y="117"/>
                  </a:moveTo>
                  <a:cubicBezTo>
                    <a:pt x="220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1" y="229"/>
                    <a:pt x="110" y="229"/>
                  </a:cubicBezTo>
                  <a:cubicBezTo>
                    <a:pt x="170" y="229"/>
                    <a:pt x="220" y="180"/>
                    <a:pt x="220" y="117"/>
                  </a:cubicBezTo>
                  <a:close/>
                  <a:moveTo>
                    <a:pt x="110" y="216"/>
                  </a:moveTo>
                  <a:cubicBezTo>
                    <a:pt x="89" y="216"/>
                    <a:pt x="67" y="206"/>
                    <a:pt x="53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6" y="21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7"/>
                    <a:pt x="168" y="179"/>
                  </a:cubicBezTo>
                  <a:cubicBezTo>
                    <a:pt x="157" y="202"/>
                    <a:pt x="135" y="216"/>
                    <a:pt x="110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714C407C-E1DE-4613-A2B8-C618690E8E7B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3516313" y="2667000"/>
              <a:ext cx="131763" cy="122238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1 h 220"/>
                <a:gd name="T18" fmla="*/ 140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8 w 251"/>
                <a:gd name="T25" fmla="*/ 205 h 220"/>
                <a:gd name="T26" fmla="*/ 138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5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2"/>
                  </a:cubicBezTo>
                  <a:lnTo>
                    <a:pt x="73" y="91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5CCCD821-2E38-435E-849B-D3B64E6291BB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3649663" y="2670175"/>
              <a:ext cx="127000" cy="122238"/>
            </a:xfrm>
            <a:custGeom>
              <a:avLst/>
              <a:gdLst>
                <a:gd name="T0" fmla="*/ 198 w 244"/>
                <a:gd name="T1" fmla="*/ 49 h 221"/>
                <a:gd name="T2" fmla="*/ 244 w 244"/>
                <a:gd name="T3" fmla="*/ 16 h 221"/>
                <a:gd name="T4" fmla="*/ 244 w 244"/>
                <a:gd name="T5" fmla="*/ 0 h 221"/>
                <a:gd name="T6" fmla="*/ 206 w 244"/>
                <a:gd name="T7" fmla="*/ 2 h 221"/>
                <a:gd name="T8" fmla="*/ 163 w 244"/>
                <a:gd name="T9" fmla="*/ 0 h 221"/>
                <a:gd name="T10" fmla="*/ 163 w 244"/>
                <a:gd name="T11" fmla="*/ 16 h 221"/>
                <a:gd name="T12" fmla="*/ 187 w 244"/>
                <a:gd name="T13" fmla="*/ 37 h 221"/>
                <a:gd name="T14" fmla="*/ 184 w 244"/>
                <a:gd name="T15" fmla="*/ 49 h 221"/>
                <a:gd name="T16" fmla="*/ 133 w 244"/>
                <a:gd name="T17" fmla="*/ 176 h 221"/>
                <a:gd name="T18" fmla="*/ 77 w 244"/>
                <a:gd name="T19" fmla="*/ 37 h 221"/>
                <a:gd name="T20" fmla="*/ 74 w 244"/>
                <a:gd name="T21" fmla="*/ 29 h 221"/>
                <a:gd name="T22" fmla="*/ 103 w 244"/>
                <a:gd name="T23" fmla="*/ 16 h 221"/>
                <a:gd name="T24" fmla="*/ 103 w 244"/>
                <a:gd name="T25" fmla="*/ 0 h 221"/>
                <a:gd name="T26" fmla="*/ 48 w 244"/>
                <a:gd name="T27" fmla="*/ 2 h 221"/>
                <a:gd name="T28" fmla="*/ 0 w 244"/>
                <a:gd name="T29" fmla="*/ 0 h 221"/>
                <a:gd name="T30" fmla="*/ 0 w 244"/>
                <a:gd name="T31" fmla="*/ 16 h 221"/>
                <a:gd name="T32" fmla="*/ 40 w 244"/>
                <a:gd name="T33" fmla="*/ 34 h 221"/>
                <a:gd name="T34" fmla="*/ 112 w 244"/>
                <a:gd name="T35" fmla="*/ 211 h 221"/>
                <a:gd name="T36" fmla="*/ 122 w 244"/>
                <a:gd name="T37" fmla="*/ 221 h 221"/>
                <a:gd name="T38" fmla="*/ 133 w 244"/>
                <a:gd name="T39" fmla="*/ 211 h 221"/>
                <a:gd name="T40" fmla="*/ 198 w 244"/>
                <a:gd name="T4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221">
                  <a:moveTo>
                    <a:pt x="198" y="49"/>
                  </a:moveTo>
                  <a:cubicBezTo>
                    <a:pt x="202" y="38"/>
                    <a:pt x="211" y="16"/>
                    <a:pt x="244" y="16"/>
                  </a:cubicBezTo>
                  <a:lnTo>
                    <a:pt x="244" y="0"/>
                  </a:lnTo>
                  <a:cubicBezTo>
                    <a:pt x="232" y="1"/>
                    <a:pt x="218" y="2"/>
                    <a:pt x="206" y="2"/>
                  </a:cubicBezTo>
                  <a:cubicBezTo>
                    <a:pt x="194" y="2"/>
                    <a:pt x="172" y="1"/>
                    <a:pt x="163" y="0"/>
                  </a:cubicBezTo>
                  <a:lnTo>
                    <a:pt x="163" y="16"/>
                  </a:lnTo>
                  <a:cubicBezTo>
                    <a:pt x="182" y="16"/>
                    <a:pt x="187" y="28"/>
                    <a:pt x="187" y="37"/>
                  </a:cubicBezTo>
                  <a:cubicBezTo>
                    <a:pt x="187" y="42"/>
                    <a:pt x="186" y="44"/>
                    <a:pt x="184" y="49"/>
                  </a:cubicBezTo>
                  <a:lnTo>
                    <a:pt x="133" y="176"/>
                  </a:lnTo>
                  <a:lnTo>
                    <a:pt x="77" y="37"/>
                  </a:lnTo>
                  <a:cubicBezTo>
                    <a:pt x="74" y="31"/>
                    <a:pt x="74" y="30"/>
                    <a:pt x="74" y="29"/>
                  </a:cubicBezTo>
                  <a:cubicBezTo>
                    <a:pt x="74" y="16"/>
                    <a:pt x="94" y="16"/>
                    <a:pt x="103" y="16"/>
                  </a:cubicBezTo>
                  <a:lnTo>
                    <a:pt x="103" y="0"/>
                  </a:lnTo>
                  <a:cubicBezTo>
                    <a:pt x="88" y="1"/>
                    <a:pt x="60" y="2"/>
                    <a:pt x="48" y="2"/>
                  </a:cubicBezTo>
                  <a:cubicBezTo>
                    <a:pt x="35" y="2"/>
                    <a:pt x="15" y="1"/>
                    <a:pt x="0" y="0"/>
                  </a:cubicBezTo>
                  <a:lnTo>
                    <a:pt x="0" y="16"/>
                  </a:lnTo>
                  <a:cubicBezTo>
                    <a:pt x="31" y="16"/>
                    <a:pt x="33" y="19"/>
                    <a:pt x="40" y="34"/>
                  </a:cubicBezTo>
                  <a:lnTo>
                    <a:pt x="112" y="211"/>
                  </a:lnTo>
                  <a:cubicBezTo>
                    <a:pt x="115" y="218"/>
                    <a:pt x="116" y="221"/>
                    <a:pt x="122" y="221"/>
                  </a:cubicBezTo>
                  <a:cubicBezTo>
                    <a:pt x="129" y="221"/>
                    <a:pt x="131" y="216"/>
                    <a:pt x="133" y="211"/>
                  </a:cubicBezTo>
                  <a:lnTo>
                    <a:pt x="198" y="4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4738600B-BEE3-4E0C-AAB8-03A9A1CA2301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3781425" y="2665413"/>
              <a:ext cx="101600" cy="127000"/>
            </a:xfrm>
            <a:custGeom>
              <a:avLst/>
              <a:gdLst>
                <a:gd name="T0" fmla="*/ 42 w 193"/>
                <a:gd name="T1" fmla="*/ 98 h 229"/>
                <a:gd name="T2" fmla="*/ 103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8 h 229"/>
                <a:gd name="T14" fmla="*/ 103 w 193"/>
                <a:gd name="T15" fmla="*/ 0 h 229"/>
                <a:gd name="T16" fmla="*/ 0 w 193"/>
                <a:gd name="T17" fmla="*/ 114 h 229"/>
                <a:gd name="T18" fmla="*/ 109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2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4" y="23"/>
                    <a:pt x="86" y="11"/>
                    <a:pt x="103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3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0"/>
                    <a:pt x="52" y="229"/>
                    <a:pt x="109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7" y="216"/>
                    <a:pt x="112" y="216"/>
                  </a:cubicBezTo>
                  <a:cubicBezTo>
                    <a:pt x="87" y="216"/>
                    <a:pt x="67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6">
              <a:extLst>
                <a:ext uri="{FF2B5EF4-FFF2-40B4-BE49-F238E27FC236}">
                  <a16:creationId xmlns:a16="http://schemas.microsoft.com/office/drawing/2014/main" id="{0C7D6BC2-07B5-4DD5-8E06-57959E999E64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892550" y="2670175"/>
              <a:ext cx="130175" cy="119063"/>
            </a:xfrm>
            <a:custGeom>
              <a:avLst/>
              <a:gdLst>
                <a:gd name="T0" fmla="*/ 137 w 251"/>
                <a:gd name="T1" fmla="*/ 98 h 215"/>
                <a:gd name="T2" fmla="*/ 183 w 251"/>
                <a:gd name="T3" fmla="*/ 42 h 215"/>
                <a:gd name="T4" fmla="*/ 242 w 251"/>
                <a:gd name="T5" fmla="*/ 16 h 215"/>
                <a:gd name="T6" fmla="*/ 242 w 251"/>
                <a:gd name="T7" fmla="*/ 0 h 215"/>
                <a:gd name="T8" fmla="*/ 201 w 251"/>
                <a:gd name="T9" fmla="*/ 2 h 215"/>
                <a:gd name="T10" fmla="*/ 153 w 251"/>
                <a:gd name="T11" fmla="*/ 0 h 215"/>
                <a:gd name="T12" fmla="*/ 153 w 251"/>
                <a:gd name="T13" fmla="*/ 16 h 215"/>
                <a:gd name="T14" fmla="*/ 168 w 251"/>
                <a:gd name="T15" fmla="*/ 31 h 215"/>
                <a:gd name="T16" fmla="*/ 160 w 251"/>
                <a:gd name="T17" fmla="*/ 49 h 215"/>
                <a:gd name="T18" fmla="*/ 130 w 251"/>
                <a:gd name="T19" fmla="*/ 88 h 215"/>
                <a:gd name="T20" fmla="*/ 91 w 251"/>
                <a:gd name="T21" fmla="*/ 37 h 215"/>
                <a:gd name="T22" fmla="*/ 86 w 251"/>
                <a:gd name="T23" fmla="*/ 28 h 215"/>
                <a:gd name="T24" fmla="*/ 104 w 251"/>
                <a:gd name="T25" fmla="*/ 16 h 215"/>
                <a:gd name="T26" fmla="*/ 104 w 251"/>
                <a:gd name="T27" fmla="*/ 0 h 215"/>
                <a:gd name="T28" fmla="*/ 50 w 251"/>
                <a:gd name="T29" fmla="*/ 2 h 215"/>
                <a:gd name="T30" fmla="*/ 2 w 251"/>
                <a:gd name="T31" fmla="*/ 0 h 215"/>
                <a:gd name="T32" fmla="*/ 2 w 251"/>
                <a:gd name="T33" fmla="*/ 16 h 215"/>
                <a:gd name="T34" fmla="*/ 61 w 251"/>
                <a:gd name="T35" fmla="*/ 46 h 215"/>
                <a:gd name="T36" fmla="*/ 111 w 251"/>
                <a:gd name="T37" fmla="*/ 111 h 215"/>
                <a:gd name="T38" fmla="*/ 64 w 251"/>
                <a:gd name="T39" fmla="*/ 170 h 215"/>
                <a:gd name="T40" fmla="*/ 0 w 251"/>
                <a:gd name="T41" fmla="*/ 200 h 215"/>
                <a:gd name="T42" fmla="*/ 0 w 251"/>
                <a:gd name="T43" fmla="*/ 215 h 215"/>
                <a:gd name="T44" fmla="*/ 41 w 251"/>
                <a:gd name="T45" fmla="*/ 214 h 215"/>
                <a:gd name="T46" fmla="*/ 89 w 251"/>
                <a:gd name="T47" fmla="*/ 215 h 215"/>
                <a:gd name="T48" fmla="*/ 89 w 251"/>
                <a:gd name="T49" fmla="*/ 200 h 215"/>
                <a:gd name="T50" fmla="*/ 74 w 251"/>
                <a:gd name="T51" fmla="*/ 184 h 215"/>
                <a:gd name="T52" fmla="*/ 119 w 251"/>
                <a:gd name="T53" fmla="*/ 121 h 215"/>
                <a:gd name="T54" fmla="*/ 157 w 251"/>
                <a:gd name="T55" fmla="*/ 171 h 215"/>
                <a:gd name="T56" fmla="*/ 167 w 251"/>
                <a:gd name="T57" fmla="*/ 187 h 215"/>
                <a:gd name="T58" fmla="*/ 150 w 251"/>
                <a:gd name="T59" fmla="*/ 200 h 215"/>
                <a:gd name="T60" fmla="*/ 150 w 251"/>
                <a:gd name="T61" fmla="*/ 215 h 215"/>
                <a:gd name="T62" fmla="*/ 203 w 251"/>
                <a:gd name="T63" fmla="*/ 214 h 215"/>
                <a:gd name="T64" fmla="*/ 251 w 251"/>
                <a:gd name="T65" fmla="*/ 215 h 215"/>
                <a:gd name="T66" fmla="*/ 251 w 251"/>
                <a:gd name="T67" fmla="*/ 200 h 215"/>
                <a:gd name="T68" fmla="*/ 204 w 251"/>
                <a:gd name="T69" fmla="*/ 184 h 215"/>
                <a:gd name="T70" fmla="*/ 137 w 251"/>
                <a:gd name="T71" fmla="*/ 9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215">
                  <a:moveTo>
                    <a:pt x="137" y="98"/>
                  </a:moveTo>
                  <a:cubicBezTo>
                    <a:pt x="152" y="79"/>
                    <a:pt x="171" y="55"/>
                    <a:pt x="183" y="42"/>
                  </a:cubicBezTo>
                  <a:cubicBezTo>
                    <a:pt x="198" y="24"/>
                    <a:pt x="219" y="16"/>
                    <a:pt x="242" y="16"/>
                  </a:cubicBezTo>
                  <a:lnTo>
                    <a:pt x="242" y="0"/>
                  </a:lnTo>
                  <a:cubicBezTo>
                    <a:pt x="229" y="1"/>
                    <a:pt x="214" y="2"/>
                    <a:pt x="201" y="2"/>
                  </a:cubicBezTo>
                  <a:cubicBezTo>
                    <a:pt x="186" y="2"/>
                    <a:pt x="160" y="1"/>
                    <a:pt x="153" y="0"/>
                  </a:cubicBezTo>
                  <a:lnTo>
                    <a:pt x="153" y="16"/>
                  </a:lnTo>
                  <a:cubicBezTo>
                    <a:pt x="164" y="17"/>
                    <a:pt x="168" y="23"/>
                    <a:pt x="168" y="31"/>
                  </a:cubicBezTo>
                  <a:cubicBezTo>
                    <a:pt x="168" y="39"/>
                    <a:pt x="163" y="46"/>
                    <a:pt x="160" y="49"/>
                  </a:cubicBezTo>
                  <a:lnTo>
                    <a:pt x="130" y="88"/>
                  </a:lnTo>
                  <a:lnTo>
                    <a:pt x="91" y="37"/>
                  </a:lnTo>
                  <a:cubicBezTo>
                    <a:pt x="86" y="32"/>
                    <a:pt x="86" y="31"/>
                    <a:pt x="86" y="28"/>
                  </a:cubicBezTo>
                  <a:cubicBezTo>
                    <a:pt x="86" y="21"/>
                    <a:pt x="94" y="16"/>
                    <a:pt x="104" y="16"/>
                  </a:cubicBezTo>
                  <a:lnTo>
                    <a:pt x="104" y="0"/>
                  </a:lnTo>
                  <a:cubicBezTo>
                    <a:pt x="91" y="1"/>
                    <a:pt x="58" y="2"/>
                    <a:pt x="50" y="2"/>
                  </a:cubicBezTo>
                  <a:cubicBezTo>
                    <a:pt x="39" y="2"/>
                    <a:pt x="16" y="1"/>
                    <a:pt x="2" y="0"/>
                  </a:cubicBezTo>
                  <a:lnTo>
                    <a:pt x="2" y="16"/>
                  </a:lnTo>
                  <a:cubicBezTo>
                    <a:pt x="37" y="16"/>
                    <a:pt x="38" y="16"/>
                    <a:pt x="61" y="46"/>
                  </a:cubicBezTo>
                  <a:lnTo>
                    <a:pt x="111" y="111"/>
                  </a:lnTo>
                  <a:lnTo>
                    <a:pt x="64" y="170"/>
                  </a:lnTo>
                  <a:cubicBezTo>
                    <a:pt x="40" y="199"/>
                    <a:pt x="10" y="200"/>
                    <a:pt x="0" y="200"/>
                  </a:cubicBezTo>
                  <a:lnTo>
                    <a:pt x="0" y="215"/>
                  </a:lnTo>
                  <a:cubicBezTo>
                    <a:pt x="13" y="214"/>
                    <a:pt x="28" y="214"/>
                    <a:pt x="41" y="214"/>
                  </a:cubicBezTo>
                  <a:cubicBezTo>
                    <a:pt x="56" y="214"/>
                    <a:pt x="77" y="215"/>
                    <a:pt x="89" y="215"/>
                  </a:cubicBezTo>
                  <a:lnTo>
                    <a:pt x="89" y="200"/>
                  </a:lnTo>
                  <a:cubicBezTo>
                    <a:pt x="78" y="198"/>
                    <a:pt x="74" y="192"/>
                    <a:pt x="74" y="184"/>
                  </a:cubicBezTo>
                  <a:cubicBezTo>
                    <a:pt x="74" y="173"/>
                    <a:pt x="89" y="157"/>
                    <a:pt x="119" y="121"/>
                  </a:cubicBezTo>
                  <a:lnTo>
                    <a:pt x="157" y="171"/>
                  </a:lnTo>
                  <a:cubicBezTo>
                    <a:pt x="161" y="176"/>
                    <a:pt x="167" y="184"/>
                    <a:pt x="167" y="187"/>
                  </a:cubicBezTo>
                  <a:cubicBezTo>
                    <a:pt x="167" y="192"/>
                    <a:pt x="163" y="199"/>
                    <a:pt x="150" y="200"/>
                  </a:cubicBezTo>
                  <a:lnTo>
                    <a:pt x="150" y="215"/>
                  </a:lnTo>
                  <a:cubicBezTo>
                    <a:pt x="164" y="215"/>
                    <a:pt x="192" y="214"/>
                    <a:pt x="203" y="214"/>
                  </a:cubicBezTo>
                  <a:cubicBezTo>
                    <a:pt x="217" y="214"/>
                    <a:pt x="236" y="214"/>
                    <a:pt x="251" y="215"/>
                  </a:cubicBezTo>
                  <a:lnTo>
                    <a:pt x="251" y="200"/>
                  </a:lnTo>
                  <a:cubicBezTo>
                    <a:pt x="224" y="200"/>
                    <a:pt x="215" y="199"/>
                    <a:pt x="204" y="184"/>
                  </a:cubicBezTo>
                  <a:lnTo>
                    <a:pt x="137" y="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17">
              <a:extLst>
                <a:ext uri="{FF2B5EF4-FFF2-40B4-BE49-F238E27FC236}">
                  <a16:creationId xmlns:a16="http://schemas.microsoft.com/office/drawing/2014/main" id="{F62053ED-B8EB-4F40-9113-6DCA50CE83D7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4103688" y="2619375"/>
              <a:ext cx="80963" cy="173038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7 w 156"/>
                <a:gd name="T7" fmla="*/ 91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4 h 312"/>
                <a:gd name="T20" fmla="*/ 107 w 156"/>
                <a:gd name="T21" fmla="*/ 312 h 312"/>
                <a:gd name="T22" fmla="*/ 156 w 156"/>
                <a:gd name="T23" fmla="*/ 244 h 312"/>
                <a:gd name="T24" fmla="*/ 156 w 156"/>
                <a:gd name="T25" fmla="*/ 216 h 312"/>
                <a:gd name="T26" fmla="*/ 144 w 156"/>
                <a:gd name="T27" fmla="*/ 216 h 312"/>
                <a:gd name="T28" fmla="*/ 144 w 156"/>
                <a:gd name="T29" fmla="*/ 243 h 312"/>
                <a:gd name="T30" fmla="*/ 110 w 156"/>
                <a:gd name="T31" fmla="*/ 299 h 312"/>
                <a:gd name="T32" fmla="*/ 77 w 156"/>
                <a:gd name="T33" fmla="*/ 245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7" y="91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4"/>
                  </a:lnTo>
                  <a:cubicBezTo>
                    <a:pt x="42" y="306"/>
                    <a:pt x="89" y="312"/>
                    <a:pt x="107" y="312"/>
                  </a:cubicBezTo>
                  <a:cubicBezTo>
                    <a:pt x="142" y="312"/>
                    <a:pt x="156" y="276"/>
                    <a:pt x="156" y="244"/>
                  </a:cubicBezTo>
                  <a:lnTo>
                    <a:pt x="156" y="216"/>
                  </a:lnTo>
                  <a:lnTo>
                    <a:pt x="144" y="216"/>
                  </a:lnTo>
                  <a:lnTo>
                    <a:pt x="144" y="243"/>
                  </a:lnTo>
                  <a:cubicBezTo>
                    <a:pt x="144" y="280"/>
                    <a:pt x="129" y="299"/>
                    <a:pt x="110" y="299"/>
                  </a:cubicBezTo>
                  <a:cubicBezTo>
                    <a:pt x="77" y="299"/>
                    <a:pt x="77" y="254"/>
                    <a:pt x="77" y="245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18">
              <a:extLst>
                <a:ext uri="{FF2B5EF4-FFF2-40B4-BE49-F238E27FC236}">
                  <a16:creationId xmlns:a16="http://schemas.microsoft.com/office/drawing/2014/main" id="{E65F7C50-7B3D-4B7D-ACF2-4BF01D2E7625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4205288" y="2665413"/>
              <a:ext cx="101600" cy="127000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0"/>
                    <a:pt x="52" y="229"/>
                    <a:pt x="110" y="229"/>
                  </a:cubicBezTo>
                  <a:cubicBezTo>
                    <a:pt x="171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19">
              <a:extLst>
                <a:ext uri="{FF2B5EF4-FFF2-40B4-BE49-F238E27FC236}">
                  <a16:creationId xmlns:a16="http://schemas.microsoft.com/office/drawing/2014/main" id="{1E143423-1B4C-42D3-B421-81E16BF37642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4321175" y="2667000"/>
              <a:ext cx="87313" cy="122238"/>
            </a:xfrm>
            <a:custGeom>
              <a:avLst/>
              <a:gdLst>
                <a:gd name="T0" fmla="*/ 69 w 167"/>
                <a:gd name="T1" fmla="*/ 55 h 220"/>
                <a:gd name="T2" fmla="*/ 69 w 167"/>
                <a:gd name="T3" fmla="*/ 0 h 220"/>
                <a:gd name="T4" fmla="*/ 0 w 167"/>
                <a:gd name="T5" fmla="*/ 5 h 220"/>
                <a:gd name="T6" fmla="*/ 0 w 167"/>
                <a:gd name="T7" fmla="*/ 21 h 220"/>
                <a:gd name="T8" fmla="*/ 38 w 167"/>
                <a:gd name="T9" fmla="*/ 49 h 220"/>
                <a:gd name="T10" fmla="*/ 38 w 167"/>
                <a:gd name="T11" fmla="*/ 182 h 220"/>
                <a:gd name="T12" fmla="*/ 0 w 167"/>
                <a:gd name="T13" fmla="*/ 205 h 220"/>
                <a:gd name="T14" fmla="*/ 0 w 167"/>
                <a:gd name="T15" fmla="*/ 220 h 220"/>
                <a:gd name="T16" fmla="*/ 56 w 167"/>
                <a:gd name="T17" fmla="*/ 219 h 220"/>
                <a:gd name="T18" fmla="*/ 120 w 167"/>
                <a:gd name="T19" fmla="*/ 220 h 220"/>
                <a:gd name="T20" fmla="*/ 120 w 167"/>
                <a:gd name="T21" fmla="*/ 205 h 220"/>
                <a:gd name="T22" fmla="*/ 109 w 167"/>
                <a:gd name="T23" fmla="*/ 205 h 220"/>
                <a:gd name="T24" fmla="*/ 71 w 167"/>
                <a:gd name="T25" fmla="*/ 181 h 220"/>
                <a:gd name="T26" fmla="*/ 71 w 167"/>
                <a:gd name="T27" fmla="*/ 105 h 220"/>
                <a:gd name="T28" fmla="*/ 130 w 167"/>
                <a:gd name="T29" fmla="*/ 11 h 220"/>
                <a:gd name="T30" fmla="*/ 136 w 167"/>
                <a:gd name="T31" fmla="*/ 11 h 220"/>
                <a:gd name="T32" fmla="*/ 124 w 167"/>
                <a:gd name="T33" fmla="*/ 31 h 220"/>
                <a:gd name="T34" fmla="*/ 146 w 167"/>
                <a:gd name="T35" fmla="*/ 52 h 220"/>
                <a:gd name="T36" fmla="*/ 167 w 167"/>
                <a:gd name="T37" fmla="*/ 30 h 220"/>
                <a:gd name="T38" fmla="*/ 130 w 167"/>
                <a:gd name="T39" fmla="*/ 0 h 220"/>
                <a:gd name="T40" fmla="*/ 69 w 167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0">
                  <a:moveTo>
                    <a:pt x="69" y="55"/>
                  </a:moveTo>
                  <a:lnTo>
                    <a:pt x="69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4" y="21"/>
                    <a:pt x="38" y="24"/>
                    <a:pt x="38" y="49"/>
                  </a:cubicBezTo>
                  <a:lnTo>
                    <a:pt x="38" y="182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9" y="220"/>
                    <a:pt x="42" y="219"/>
                    <a:pt x="56" y="219"/>
                  </a:cubicBezTo>
                  <a:cubicBezTo>
                    <a:pt x="76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09" y="205"/>
                  </a:lnTo>
                  <a:cubicBezTo>
                    <a:pt x="72" y="205"/>
                    <a:pt x="71" y="199"/>
                    <a:pt x="71" y="181"/>
                  </a:cubicBezTo>
                  <a:lnTo>
                    <a:pt x="71" y="105"/>
                  </a:lnTo>
                  <a:cubicBezTo>
                    <a:pt x="71" y="55"/>
                    <a:pt x="92" y="11"/>
                    <a:pt x="130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4" y="12"/>
                    <a:pt x="124" y="18"/>
                    <a:pt x="124" y="31"/>
                  </a:cubicBezTo>
                  <a:cubicBezTo>
                    <a:pt x="124" y="45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4"/>
                    <a:pt x="152" y="0"/>
                    <a:pt x="130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20">
              <a:extLst>
                <a:ext uri="{FF2B5EF4-FFF2-40B4-BE49-F238E27FC236}">
                  <a16:creationId xmlns:a16="http://schemas.microsoft.com/office/drawing/2014/main" id="{EE991450-A568-411C-BE90-AAF992798EF6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4424363" y="2667000"/>
              <a:ext cx="201613" cy="122238"/>
            </a:xfrm>
            <a:custGeom>
              <a:avLst/>
              <a:gdLst>
                <a:gd name="T0" fmla="*/ 39 w 389"/>
                <a:gd name="T1" fmla="*/ 49 h 220"/>
                <a:gd name="T2" fmla="*/ 39 w 389"/>
                <a:gd name="T3" fmla="*/ 182 h 220"/>
                <a:gd name="T4" fmla="*/ 0 w 389"/>
                <a:gd name="T5" fmla="*/ 205 h 220"/>
                <a:gd name="T6" fmla="*/ 0 w 389"/>
                <a:gd name="T7" fmla="*/ 220 h 220"/>
                <a:gd name="T8" fmla="*/ 56 w 389"/>
                <a:gd name="T9" fmla="*/ 219 h 220"/>
                <a:gd name="T10" fmla="*/ 112 w 389"/>
                <a:gd name="T11" fmla="*/ 220 h 220"/>
                <a:gd name="T12" fmla="*/ 112 w 389"/>
                <a:gd name="T13" fmla="*/ 205 h 220"/>
                <a:gd name="T14" fmla="*/ 73 w 389"/>
                <a:gd name="T15" fmla="*/ 182 h 220"/>
                <a:gd name="T16" fmla="*/ 73 w 389"/>
                <a:gd name="T17" fmla="*/ 91 h 220"/>
                <a:gd name="T18" fmla="*/ 140 w 389"/>
                <a:gd name="T19" fmla="*/ 11 h 220"/>
                <a:gd name="T20" fmla="*/ 177 w 389"/>
                <a:gd name="T21" fmla="*/ 66 h 220"/>
                <a:gd name="T22" fmla="*/ 177 w 389"/>
                <a:gd name="T23" fmla="*/ 182 h 220"/>
                <a:gd name="T24" fmla="*/ 138 w 389"/>
                <a:gd name="T25" fmla="*/ 205 h 220"/>
                <a:gd name="T26" fmla="*/ 138 w 389"/>
                <a:gd name="T27" fmla="*/ 220 h 220"/>
                <a:gd name="T28" fmla="*/ 195 w 389"/>
                <a:gd name="T29" fmla="*/ 219 h 220"/>
                <a:gd name="T30" fmla="*/ 251 w 389"/>
                <a:gd name="T31" fmla="*/ 220 h 220"/>
                <a:gd name="T32" fmla="*/ 251 w 389"/>
                <a:gd name="T33" fmla="*/ 205 h 220"/>
                <a:gd name="T34" fmla="*/ 212 w 389"/>
                <a:gd name="T35" fmla="*/ 182 h 220"/>
                <a:gd name="T36" fmla="*/ 212 w 389"/>
                <a:gd name="T37" fmla="*/ 91 h 220"/>
                <a:gd name="T38" fmla="*/ 279 w 389"/>
                <a:gd name="T39" fmla="*/ 11 h 220"/>
                <a:gd name="T40" fmla="*/ 316 w 389"/>
                <a:gd name="T41" fmla="*/ 66 h 220"/>
                <a:gd name="T42" fmla="*/ 316 w 389"/>
                <a:gd name="T43" fmla="*/ 182 h 220"/>
                <a:gd name="T44" fmla="*/ 277 w 389"/>
                <a:gd name="T45" fmla="*/ 205 h 220"/>
                <a:gd name="T46" fmla="*/ 277 w 389"/>
                <a:gd name="T47" fmla="*/ 220 h 220"/>
                <a:gd name="T48" fmla="*/ 333 w 389"/>
                <a:gd name="T49" fmla="*/ 219 h 220"/>
                <a:gd name="T50" fmla="*/ 389 w 389"/>
                <a:gd name="T51" fmla="*/ 220 h 220"/>
                <a:gd name="T52" fmla="*/ 389 w 389"/>
                <a:gd name="T53" fmla="*/ 205 h 220"/>
                <a:gd name="T54" fmla="*/ 350 w 389"/>
                <a:gd name="T55" fmla="*/ 190 h 220"/>
                <a:gd name="T56" fmla="*/ 350 w 389"/>
                <a:gd name="T57" fmla="*/ 95 h 220"/>
                <a:gd name="T58" fmla="*/ 335 w 389"/>
                <a:gd name="T59" fmla="*/ 18 h 220"/>
                <a:gd name="T60" fmla="*/ 282 w 389"/>
                <a:gd name="T61" fmla="*/ 0 h 220"/>
                <a:gd name="T62" fmla="*/ 210 w 389"/>
                <a:gd name="T63" fmla="*/ 49 h 220"/>
                <a:gd name="T64" fmla="*/ 144 w 389"/>
                <a:gd name="T65" fmla="*/ 0 h 220"/>
                <a:gd name="T66" fmla="*/ 70 w 389"/>
                <a:gd name="T67" fmla="*/ 52 h 220"/>
                <a:gd name="T68" fmla="*/ 70 w 389"/>
                <a:gd name="T69" fmla="*/ 0 h 220"/>
                <a:gd name="T70" fmla="*/ 0 w 389"/>
                <a:gd name="T71" fmla="*/ 5 h 220"/>
                <a:gd name="T72" fmla="*/ 0 w 389"/>
                <a:gd name="T73" fmla="*/ 21 h 220"/>
                <a:gd name="T74" fmla="*/ 39 w 389"/>
                <a:gd name="T75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9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2"/>
                  </a:cubicBezTo>
                  <a:lnTo>
                    <a:pt x="73" y="91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17" y="205"/>
                    <a:pt x="212" y="205"/>
                    <a:pt x="212" y="182"/>
                  </a:cubicBezTo>
                  <a:lnTo>
                    <a:pt x="212" y="91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0" y="11"/>
                    <a:pt x="316" y="38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0" y="205"/>
                    <a:pt x="277" y="205"/>
                  </a:cubicBezTo>
                  <a:lnTo>
                    <a:pt x="277" y="220"/>
                  </a:lnTo>
                  <a:cubicBezTo>
                    <a:pt x="294" y="220"/>
                    <a:pt x="320" y="219"/>
                    <a:pt x="333" y="219"/>
                  </a:cubicBezTo>
                  <a:cubicBezTo>
                    <a:pt x="346" y="219"/>
                    <a:pt x="372" y="220"/>
                    <a:pt x="389" y="220"/>
                  </a:cubicBezTo>
                  <a:lnTo>
                    <a:pt x="389" y="205"/>
                  </a:lnTo>
                  <a:cubicBezTo>
                    <a:pt x="363" y="205"/>
                    <a:pt x="351" y="205"/>
                    <a:pt x="350" y="190"/>
                  </a:cubicBezTo>
                  <a:lnTo>
                    <a:pt x="350" y="95"/>
                  </a:lnTo>
                  <a:cubicBezTo>
                    <a:pt x="350" y="52"/>
                    <a:pt x="350" y="36"/>
                    <a:pt x="335" y="18"/>
                  </a:cubicBezTo>
                  <a:cubicBezTo>
                    <a:pt x="328" y="10"/>
                    <a:pt x="311" y="0"/>
                    <a:pt x="282" y="0"/>
                  </a:cubicBezTo>
                  <a:cubicBezTo>
                    <a:pt x="241" y="0"/>
                    <a:pt x="219" y="30"/>
                    <a:pt x="210" y="49"/>
                  </a:cubicBezTo>
                  <a:cubicBezTo>
                    <a:pt x="203" y="5"/>
                    <a:pt x="166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21">
              <a:extLst>
                <a:ext uri="{FF2B5EF4-FFF2-40B4-BE49-F238E27FC236}">
                  <a16:creationId xmlns:a16="http://schemas.microsoft.com/office/drawing/2014/main" id="{B9601BF4-E9E1-4CA9-AD49-6CF9603D3DFA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638675" y="2665413"/>
              <a:ext cx="85725" cy="127000"/>
            </a:xfrm>
            <a:custGeom>
              <a:avLst/>
              <a:gdLst>
                <a:gd name="T0" fmla="*/ 88 w 163"/>
                <a:gd name="T1" fmla="*/ 127 h 229"/>
                <a:gd name="T2" fmla="*/ 139 w 163"/>
                <a:gd name="T3" fmla="*/ 172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6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6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8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8" y="127"/>
                  </a:moveTo>
                  <a:cubicBezTo>
                    <a:pt x="99" y="129"/>
                    <a:pt x="139" y="137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3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7" y="92"/>
                    <a:pt x="86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6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8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8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22">
              <a:extLst>
                <a:ext uri="{FF2B5EF4-FFF2-40B4-BE49-F238E27FC236}">
                  <a16:creationId xmlns:a16="http://schemas.microsoft.com/office/drawing/2014/main" id="{2EB5B095-4C0E-46B2-AAC3-FF6B3D8BF27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4876800" y="2627313"/>
              <a:ext cx="173038" cy="185738"/>
            </a:xfrm>
            <a:custGeom>
              <a:avLst/>
              <a:gdLst>
                <a:gd name="T0" fmla="*/ 176 w 332"/>
                <a:gd name="T1" fmla="*/ 176 h 332"/>
                <a:gd name="T2" fmla="*/ 316 w 332"/>
                <a:gd name="T3" fmla="*/ 176 h 332"/>
                <a:gd name="T4" fmla="*/ 332 w 332"/>
                <a:gd name="T5" fmla="*/ 166 h 332"/>
                <a:gd name="T6" fmla="*/ 316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6" y="176"/>
                  </a:lnTo>
                  <a:cubicBezTo>
                    <a:pt x="323" y="176"/>
                    <a:pt x="332" y="176"/>
                    <a:pt x="332" y="166"/>
                  </a:cubicBezTo>
                  <a:cubicBezTo>
                    <a:pt x="332" y="156"/>
                    <a:pt x="323" y="156"/>
                    <a:pt x="316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23">
              <a:extLst>
                <a:ext uri="{FF2B5EF4-FFF2-40B4-BE49-F238E27FC236}">
                  <a16:creationId xmlns:a16="http://schemas.microsoft.com/office/drawing/2014/main" id="{B6CE449E-4F88-425B-8A67-CB5EAAD98D7F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5151438" y="2581275"/>
              <a:ext cx="36513" cy="277813"/>
            </a:xfrm>
            <a:custGeom>
              <a:avLst/>
              <a:gdLst>
                <a:gd name="T0" fmla="*/ 69 w 69"/>
                <a:gd name="T1" fmla="*/ 499 h 499"/>
                <a:gd name="T2" fmla="*/ 69 w 69"/>
                <a:gd name="T3" fmla="*/ 479 h 499"/>
                <a:gd name="T4" fmla="*/ 20 w 69"/>
                <a:gd name="T5" fmla="*/ 479 h 499"/>
                <a:gd name="T6" fmla="*/ 20 w 69"/>
                <a:gd name="T7" fmla="*/ 20 h 499"/>
                <a:gd name="T8" fmla="*/ 69 w 69"/>
                <a:gd name="T9" fmla="*/ 20 h 499"/>
                <a:gd name="T10" fmla="*/ 69 w 69"/>
                <a:gd name="T11" fmla="*/ 0 h 499"/>
                <a:gd name="T12" fmla="*/ 0 w 69"/>
                <a:gd name="T13" fmla="*/ 0 h 499"/>
                <a:gd name="T14" fmla="*/ 0 w 69"/>
                <a:gd name="T15" fmla="*/ 499 h 499"/>
                <a:gd name="T16" fmla="*/ 69 w 69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99">
                  <a:moveTo>
                    <a:pt x="69" y="499"/>
                  </a:moveTo>
                  <a:lnTo>
                    <a:pt x="69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9" y="20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9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24">
              <a:extLst>
                <a:ext uri="{FF2B5EF4-FFF2-40B4-BE49-F238E27FC236}">
                  <a16:creationId xmlns:a16="http://schemas.microsoft.com/office/drawing/2014/main" id="{ADF28096-C711-4256-B4FC-C434D20293E4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5200650" y="2667000"/>
              <a:ext cx="133350" cy="125413"/>
            </a:xfrm>
            <a:custGeom>
              <a:avLst/>
              <a:gdLst>
                <a:gd name="T0" fmla="*/ 160 w 257"/>
                <a:gd name="T1" fmla="*/ 192 h 226"/>
                <a:gd name="T2" fmla="*/ 205 w 257"/>
                <a:gd name="T3" fmla="*/ 226 h 226"/>
                <a:gd name="T4" fmla="*/ 242 w 257"/>
                <a:gd name="T5" fmla="*/ 198 h 226"/>
                <a:gd name="T6" fmla="*/ 257 w 257"/>
                <a:gd name="T7" fmla="*/ 149 h 226"/>
                <a:gd name="T8" fmla="*/ 251 w 257"/>
                <a:gd name="T9" fmla="*/ 144 h 226"/>
                <a:gd name="T10" fmla="*/ 244 w 257"/>
                <a:gd name="T11" fmla="*/ 153 h 226"/>
                <a:gd name="T12" fmla="*/ 206 w 257"/>
                <a:gd name="T13" fmla="*/ 215 h 226"/>
                <a:gd name="T14" fmla="*/ 191 w 257"/>
                <a:gd name="T15" fmla="*/ 192 h 226"/>
                <a:gd name="T16" fmla="*/ 201 w 257"/>
                <a:gd name="T17" fmla="*/ 140 h 226"/>
                <a:gd name="T18" fmla="*/ 215 w 257"/>
                <a:gd name="T19" fmla="*/ 86 h 226"/>
                <a:gd name="T20" fmla="*/ 223 w 257"/>
                <a:gd name="T21" fmla="*/ 52 h 226"/>
                <a:gd name="T22" fmla="*/ 231 w 257"/>
                <a:gd name="T23" fmla="*/ 19 h 226"/>
                <a:gd name="T24" fmla="*/ 216 w 257"/>
                <a:gd name="T25" fmla="*/ 5 h 226"/>
                <a:gd name="T26" fmla="*/ 197 w 257"/>
                <a:gd name="T27" fmla="*/ 23 h 226"/>
                <a:gd name="T28" fmla="*/ 159 w 257"/>
                <a:gd name="T29" fmla="*/ 173 h 226"/>
                <a:gd name="T30" fmla="*/ 103 w 257"/>
                <a:gd name="T31" fmla="*/ 215 h 226"/>
                <a:gd name="T32" fmla="*/ 72 w 257"/>
                <a:gd name="T33" fmla="*/ 174 h 226"/>
                <a:gd name="T34" fmla="*/ 99 w 257"/>
                <a:gd name="T35" fmla="*/ 72 h 226"/>
                <a:gd name="T36" fmla="*/ 107 w 257"/>
                <a:gd name="T37" fmla="*/ 41 h 226"/>
                <a:gd name="T38" fmla="*/ 66 w 257"/>
                <a:gd name="T39" fmla="*/ 0 h 226"/>
                <a:gd name="T40" fmla="*/ 0 w 257"/>
                <a:gd name="T41" fmla="*/ 77 h 226"/>
                <a:gd name="T42" fmla="*/ 6 w 257"/>
                <a:gd name="T43" fmla="*/ 82 h 226"/>
                <a:gd name="T44" fmla="*/ 14 w 257"/>
                <a:gd name="T45" fmla="*/ 73 h 226"/>
                <a:gd name="T46" fmla="*/ 65 w 257"/>
                <a:gd name="T47" fmla="*/ 11 h 226"/>
                <a:gd name="T48" fmla="*/ 77 w 257"/>
                <a:gd name="T49" fmla="*/ 27 h 226"/>
                <a:gd name="T50" fmla="*/ 69 w 257"/>
                <a:gd name="T51" fmla="*/ 61 h 226"/>
                <a:gd name="T52" fmla="*/ 40 w 257"/>
                <a:gd name="T53" fmla="*/ 166 h 226"/>
                <a:gd name="T54" fmla="*/ 101 w 257"/>
                <a:gd name="T55" fmla="*/ 226 h 226"/>
                <a:gd name="T56" fmla="*/ 160 w 257"/>
                <a:gd name="T57" fmla="*/ 19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" h="226">
                  <a:moveTo>
                    <a:pt x="160" y="192"/>
                  </a:moveTo>
                  <a:cubicBezTo>
                    <a:pt x="166" y="213"/>
                    <a:pt x="183" y="226"/>
                    <a:pt x="205" y="226"/>
                  </a:cubicBezTo>
                  <a:cubicBezTo>
                    <a:pt x="222" y="226"/>
                    <a:pt x="234" y="214"/>
                    <a:pt x="242" y="198"/>
                  </a:cubicBezTo>
                  <a:cubicBezTo>
                    <a:pt x="250" y="180"/>
                    <a:pt x="257" y="150"/>
                    <a:pt x="257" y="149"/>
                  </a:cubicBezTo>
                  <a:cubicBezTo>
                    <a:pt x="257" y="144"/>
                    <a:pt x="252" y="144"/>
                    <a:pt x="251" y="144"/>
                  </a:cubicBezTo>
                  <a:cubicBezTo>
                    <a:pt x="246" y="144"/>
                    <a:pt x="245" y="146"/>
                    <a:pt x="244" y="153"/>
                  </a:cubicBezTo>
                  <a:cubicBezTo>
                    <a:pt x="237" y="181"/>
                    <a:pt x="227" y="215"/>
                    <a:pt x="206" y="215"/>
                  </a:cubicBezTo>
                  <a:cubicBezTo>
                    <a:pt x="196" y="215"/>
                    <a:pt x="191" y="208"/>
                    <a:pt x="191" y="192"/>
                  </a:cubicBezTo>
                  <a:cubicBezTo>
                    <a:pt x="191" y="181"/>
                    <a:pt x="197" y="157"/>
                    <a:pt x="201" y="140"/>
                  </a:cubicBezTo>
                  <a:lnTo>
                    <a:pt x="215" y="86"/>
                  </a:lnTo>
                  <a:cubicBezTo>
                    <a:pt x="216" y="79"/>
                    <a:pt x="221" y="60"/>
                    <a:pt x="223" y="52"/>
                  </a:cubicBezTo>
                  <a:cubicBezTo>
                    <a:pt x="226" y="41"/>
                    <a:pt x="231" y="22"/>
                    <a:pt x="231" y="19"/>
                  </a:cubicBezTo>
                  <a:cubicBezTo>
                    <a:pt x="231" y="10"/>
                    <a:pt x="224" y="5"/>
                    <a:pt x="216" y="5"/>
                  </a:cubicBezTo>
                  <a:cubicBezTo>
                    <a:pt x="214" y="5"/>
                    <a:pt x="201" y="6"/>
                    <a:pt x="197" y="23"/>
                  </a:cubicBezTo>
                  <a:cubicBezTo>
                    <a:pt x="187" y="59"/>
                    <a:pt x="165" y="147"/>
                    <a:pt x="159" y="173"/>
                  </a:cubicBezTo>
                  <a:cubicBezTo>
                    <a:pt x="159" y="175"/>
                    <a:pt x="139" y="215"/>
                    <a:pt x="103" y="215"/>
                  </a:cubicBezTo>
                  <a:cubicBezTo>
                    <a:pt x="77" y="215"/>
                    <a:pt x="72" y="192"/>
                    <a:pt x="72" y="174"/>
                  </a:cubicBezTo>
                  <a:cubicBezTo>
                    <a:pt x="72" y="146"/>
                    <a:pt x="86" y="107"/>
                    <a:pt x="99" y="72"/>
                  </a:cubicBezTo>
                  <a:cubicBezTo>
                    <a:pt x="105" y="57"/>
                    <a:pt x="107" y="50"/>
                    <a:pt x="107" y="41"/>
                  </a:cubicBezTo>
                  <a:cubicBezTo>
                    <a:pt x="107" y="18"/>
                    <a:pt x="91" y="0"/>
                    <a:pt x="66" y="0"/>
                  </a:cubicBezTo>
                  <a:cubicBezTo>
                    <a:pt x="19" y="0"/>
                    <a:pt x="0" y="72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1"/>
                    <a:pt x="14" y="73"/>
                  </a:cubicBezTo>
                  <a:cubicBezTo>
                    <a:pt x="27" y="29"/>
                    <a:pt x="46" y="11"/>
                    <a:pt x="65" y="11"/>
                  </a:cubicBezTo>
                  <a:cubicBezTo>
                    <a:pt x="69" y="11"/>
                    <a:pt x="77" y="11"/>
                    <a:pt x="77" y="27"/>
                  </a:cubicBezTo>
                  <a:cubicBezTo>
                    <a:pt x="77" y="39"/>
                    <a:pt x="72" y="54"/>
                    <a:pt x="69" y="61"/>
                  </a:cubicBezTo>
                  <a:cubicBezTo>
                    <a:pt x="50" y="111"/>
                    <a:pt x="40" y="142"/>
                    <a:pt x="40" y="166"/>
                  </a:cubicBezTo>
                  <a:cubicBezTo>
                    <a:pt x="40" y="213"/>
                    <a:pt x="74" y="226"/>
                    <a:pt x="101" y="226"/>
                  </a:cubicBezTo>
                  <a:cubicBezTo>
                    <a:pt x="134" y="226"/>
                    <a:pt x="152" y="203"/>
                    <a:pt x="160" y="19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25">
              <a:extLst>
                <a:ext uri="{FF2B5EF4-FFF2-40B4-BE49-F238E27FC236}">
                  <a16:creationId xmlns:a16="http://schemas.microsoft.com/office/drawing/2014/main" id="{37827AAD-C45D-4A71-8DA6-01EC058BF000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5351463" y="2546350"/>
              <a:ext cx="82550" cy="133350"/>
            </a:xfrm>
            <a:custGeom>
              <a:avLst/>
              <a:gdLst>
                <a:gd name="T0" fmla="*/ 76 w 160"/>
                <a:gd name="T1" fmla="*/ 115 h 239"/>
                <a:gd name="T2" fmla="*/ 123 w 160"/>
                <a:gd name="T3" fmla="*/ 171 h 239"/>
                <a:gd name="T4" fmla="*/ 78 w 160"/>
                <a:gd name="T5" fmla="*/ 227 h 239"/>
                <a:gd name="T6" fmla="*/ 18 w 160"/>
                <a:gd name="T7" fmla="*/ 203 h 239"/>
                <a:gd name="T8" fmla="*/ 39 w 160"/>
                <a:gd name="T9" fmla="*/ 183 h 239"/>
                <a:gd name="T10" fmla="*/ 20 w 160"/>
                <a:gd name="T11" fmla="*/ 164 h 239"/>
                <a:gd name="T12" fmla="*/ 0 w 160"/>
                <a:gd name="T13" fmla="*/ 185 h 239"/>
                <a:gd name="T14" fmla="*/ 78 w 160"/>
                <a:gd name="T15" fmla="*/ 239 h 239"/>
                <a:gd name="T16" fmla="*/ 160 w 160"/>
                <a:gd name="T17" fmla="*/ 171 h 239"/>
                <a:gd name="T18" fmla="*/ 100 w 160"/>
                <a:gd name="T19" fmla="*/ 109 h 239"/>
                <a:gd name="T20" fmla="*/ 150 w 160"/>
                <a:gd name="T21" fmla="*/ 48 h 239"/>
                <a:gd name="T22" fmla="*/ 79 w 160"/>
                <a:gd name="T23" fmla="*/ 0 h 239"/>
                <a:gd name="T24" fmla="*/ 11 w 160"/>
                <a:gd name="T25" fmla="*/ 47 h 239"/>
                <a:gd name="T26" fmla="*/ 29 w 160"/>
                <a:gd name="T27" fmla="*/ 65 h 239"/>
                <a:gd name="T28" fmla="*/ 47 w 160"/>
                <a:gd name="T29" fmla="*/ 47 h 239"/>
                <a:gd name="T30" fmla="*/ 29 w 160"/>
                <a:gd name="T31" fmla="*/ 29 h 239"/>
                <a:gd name="T32" fmla="*/ 78 w 160"/>
                <a:gd name="T33" fmla="*/ 10 h 239"/>
                <a:gd name="T34" fmla="*/ 116 w 160"/>
                <a:gd name="T35" fmla="*/ 48 h 239"/>
                <a:gd name="T36" fmla="*/ 102 w 160"/>
                <a:gd name="T37" fmla="*/ 90 h 239"/>
                <a:gd name="T38" fmla="*/ 63 w 160"/>
                <a:gd name="T39" fmla="*/ 105 h 239"/>
                <a:gd name="T40" fmla="*/ 52 w 160"/>
                <a:gd name="T41" fmla="*/ 106 h 239"/>
                <a:gd name="T42" fmla="*/ 48 w 160"/>
                <a:gd name="T43" fmla="*/ 110 h 239"/>
                <a:gd name="T44" fmla="*/ 58 w 160"/>
                <a:gd name="T45" fmla="*/ 115 h 239"/>
                <a:gd name="T46" fmla="*/ 76 w 160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76" y="115"/>
                  </a:moveTo>
                  <a:cubicBezTo>
                    <a:pt x="104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8" y="227"/>
                  </a:cubicBezTo>
                  <a:cubicBezTo>
                    <a:pt x="64" y="227"/>
                    <a:pt x="33" y="224"/>
                    <a:pt x="18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0" y="164"/>
                    <a:pt x="20" y="164"/>
                  </a:cubicBezTo>
                  <a:cubicBezTo>
                    <a:pt x="10" y="164"/>
                    <a:pt x="0" y="170"/>
                    <a:pt x="0" y="185"/>
                  </a:cubicBezTo>
                  <a:cubicBezTo>
                    <a:pt x="0" y="217"/>
                    <a:pt x="36" y="239"/>
                    <a:pt x="78" y="239"/>
                  </a:cubicBezTo>
                  <a:cubicBezTo>
                    <a:pt x="127" y="239"/>
                    <a:pt x="160" y="206"/>
                    <a:pt x="160" y="171"/>
                  </a:cubicBezTo>
                  <a:cubicBezTo>
                    <a:pt x="160" y="144"/>
                    <a:pt x="138" y="117"/>
                    <a:pt x="100" y="109"/>
                  </a:cubicBezTo>
                  <a:cubicBezTo>
                    <a:pt x="136" y="96"/>
                    <a:pt x="150" y="69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0" y="0"/>
                    <a:pt x="11" y="19"/>
                    <a:pt x="11" y="47"/>
                  </a:cubicBezTo>
                  <a:cubicBezTo>
                    <a:pt x="11" y="59"/>
                    <a:pt x="18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0" y="103"/>
                    <a:pt x="81" y="104"/>
                    <a:pt x="63" y="105"/>
                  </a:cubicBezTo>
                  <a:cubicBezTo>
                    <a:pt x="54" y="105"/>
                    <a:pt x="54" y="105"/>
                    <a:pt x="52" y="106"/>
                  </a:cubicBezTo>
                  <a:cubicBezTo>
                    <a:pt x="51" y="106"/>
                    <a:pt x="48" y="106"/>
                    <a:pt x="48" y="110"/>
                  </a:cubicBezTo>
                  <a:cubicBezTo>
                    <a:pt x="48" y="115"/>
                    <a:pt x="52" y="115"/>
                    <a:pt x="58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26">
              <a:extLst>
                <a:ext uri="{FF2B5EF4-FFF2-40B4-BE49-F238E27FC236}">
                  <a16:creationId xmlns:a16="http://schemas.microsoft.com/office/drawing/2014/main" id="{B2ADD35D-2A82-4ACA-A2DC-50FA0C2593FF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5464175" y="2581275"/>
              <a:ext cx="34925" cy="277813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27">
              <a:extLst>
                <a:ext uri="{FF2B5EF4-FFF2-40B4-BE49-F238E27FC236}">
                  <a16:creationId xmlns:a16="http://schemas.microsoft.com/office/drawing/2014/main" id="{11341602-1422-4548-B25D-35584F0EBEB8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5543550" y="2540000"/>
              <a:ext cx="134938" cy="134938"/>
            </a:xfrm>
            <a:custGeom>
              <a:avLst/>
              <a:gdLst>
                <a:gd name="T0" fmla="*/ 137 w 258"/>
                <a:gd name="T1" fmla="*/ 17 h 242"/>
                <a:gd name="T2" fmla="*/ 244 w 258"/>
                <a:gd name="T3" fmla="*/ 17 h 242"/>
                <a:gd name="T4" fmla="*/ 258 w 258"/>
                <a:gd name="T5" fmla="*/ 8 h 242"/>
                <a:gd name="T6" fmla="*/ 244 w 258"/>
                <a:gd name="T7" fmla="*/ 0 h 242"/>
                <a:gd name="T8" fmla="*/ 14 w 258"/>
                <a:gd name="T9" fmla="*/ 0 h 242"/>
                <a:gd name="T10" fmla="*/ 0 w 258"/>
                <a:gd name="T11" fmla="*/ 8 h 242"/>
                <a:gd name="T12" fmla="*/ 14 w 258"/>
                <a:gd name="T13" fmla="*/ 17 h 242"/>
                <a:gd name="T14" fmla="*/ 120 w 258"/>
                <a:gd name="T15" fmla="*/ 17 h 242"/>
                <a:gd name="T16" fmla="*/ 120 w 258"/>
                <a:gd name="T17" fmla="*/ 228 h 242"/>
                <a:gd name="T18" fmla="*/ 129 w 258"/>
                <a:gd name="T19" fmla="*/ 242 h 242"/>
                <a:gd name="T20" fmla="*/ 137 w 258"/>
                <a:gd name="T21" fmla="*/ 228 h 242"/>
                <a:gd name="T22" fmla="*/ 137 w 258"/>
                <a:gd name="T23" fmla="*/ 1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242">
                  <a:moveTo>
                    <a:pt x="137" y="17"/>
                  </a:moveTo>
                  <a:lnTo>
                    <a:pt x="244" y="17"/>
                  </a:lnTo>
                  <a:cubicBezTo>
                    <a:pt x="249" y="17"/>
                    <a:pt x="258" y="17"/>
                    <a:pt x="258" y="8"/>
                  </a:cubicBezTo>
                  <a:cubicBezTo>
                    <a:pt x="258" y="0"/>
                    <a:pt x="250" y="0"/>
                    <a:pt x="244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120" y="17"/>
                  </a:lnTo>
                  <a:lnTo>
                    <a:pt x="120" y="228"/>
                  </a:lnTo>
                  <a:cubicBezTo>
                    <a:pt x="120" y="234"/>
                    <a:pt x="120" y="242"/>
                    <a:pt x="129" y="242"/>
                  </a:cubicBezTo>
                  <a:cubicBezTo>
                    <a:pt x="137" y="242"/>
                    <a:pt x="137" y="233"/>
                    <a:pt x="137" y="228"/>
                  </a:cubicBezTo>
                  <a:lnTo>
                    <a:pt x="137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28">
              <a:extLst>
                <a:ext uri="{FF2B5EF4-FFF2-40B4-BE49-F238E27FC236}">
                  <a16:creationId xmlns:a16="http://schemas.microsoft.com/office/drawing/2014/main" id="{299A2713-E943-4F1C-A668-34DA09A92E71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15000" y="2600325"/>
              <a:ext cx="185738" cy="195263"/>
            </a:xfrm>
            <a:custGeom>
              <a:avLst/>
              <a:gdLst>
                <a:gd name="T0" fmla="*/ 166 w 356"/>
                <a:gd name="T1" fmla="*/ 34 h 351"/>
                <a:gd name="T2" fmla="*/ 180 w 356"/>
                <a:gd name="T3" fmla="*/ 16 h 351"/>
                <a:gd name="T4" fmla="*/ 211 w 356"/>
                <a:gd name="T5" fmla="*/ 15 h 351"/>
                <a:gd name="T6" fmla="*/ 301 w 356"/>
                <a:gd name="T7" fmla="*/ 65 h 351"/>
                <a:gd name="T8" fmla="*/ 274 w 356"/>
                <a:gd name="T9" fmla="*/ 135 h 351"/>
                <a:gd name="T10" fmla="*/ 190 w 356"/>
                <a:gd name="T11" fmla="*/ 164 h 351"/>
                <a:gd name="T12" fmla="*/ 134 w 356"/>
                <a:gd name="T13" fmla="*/ 164 h 351"/>
                <a:gd name="T14" fmla="*/ 166 w 356"/>
                <a:gd name="T15" fmla="*/ 34 h 351"/>
                <a:gd name="T16" fmla="*/ 238 w 356"/>
                <a:gd name="T17" fmla="*/ 171 h 351"/>
                <a:gd name="T18" fmla="*/ 348 w 356"/>
                <a:gd name="T19" fmla="*/ 75 h 351"/>
                <a:gd name="T20" fmla="*/ 238 w 356"/>
                <a:gd name="T21" fmla="*/ 0 h 351"/>
                <a:gd name="T22" fmla="*/ 95 w 356"/>
                <a:gd name="T23" fmla="*/ 0 h 351"/>
                <a:gd name="T24" fmla="*/ 81 w 356"/>
                <a:gd name="T25" fmla="*/ 10 h 351"/>
                <a:gd name="T26" fmla="*/ 95 w 356"/>
                <a:gd name="T27" fmla="*/ 15 h 351"/>
                <a:gd name="T28" fmla="*/ 114 w 356"/>
                <a:gd name="T29" fmla="*/ 16 h 351"/>
                <a:gd name="T30" fmla="*/ 127 w 356"/>
                <a:gd name="T31" fmla="*/ 24 h 351"/>
                <a:gd name="T32" fmla="*/ 125 w 356"/>
                <a:gd name="T33" fmla="*/ 34 h 351"/>
                <a:gd name="T34" fmla="*/ 59 w 356"/>
                <a:gd name="T35" fmla="*/ 301 h 351"/>
                <a:gd name="T36" fmla="*/ 13 w 356"/>
                <a:gd name="T37" fmla="*/ 325 h 351"/>
                <a:gd name="T38" fmla="*/ 0 w 356"/>
                <a:gd name="T39" fmla="*/ 335 h 351"/>
                <a:gd name="T40" fmla="*/ 7 w 356"/>
                <a:gd name="T41" fmla="*/ 340 h 351"/>
                <a:gd name="T42" fmla="*/ 70 w 356"/>
                <a:gd name="T43" fmla="*/ 339 h 351"/>
                <a:gd name="T44" fmla="*/ 133 w 356"/>
                <a:gd name="T45" fmla="*/ 340 h 351"/>
                <a:gd name="T46" fmla="*/ 143 w 356"/>
                <a:gd name="T47" fmla="*/ 330 h 351"/>
                <a:gd name="T48" fmla="*/ 129 w 356"/>
                <a:gd name="T49" fmla="*/ 325 h 351"/>
                <a:gd name="T50" fmla="*/ 96 w 356"/>
                <a:gd name="T51" fmla="*/ 316 h 351"/>
                <a:gd name="T52" fmla="*/ 98 w 356"/>
                <a:gd name="T53" fmla="*/ 307 h 351"/>
                <a:gd name="T54" fmla="*/ 131 w 356"/>
                <a:gd name="T55" fmla="*/ 175 h 351"/>
                <a:gd name="T56" fmla="*/ 190 w 356"/>
                <a:gd name="T57" fmla="*/ 175 h 351"/>
                <a:gd name="T58" fmla="*/ 245 w 356"/>
                <a:gd name="T59" fmla="*/ 221 h 351"/>
                <a:gd name="T60" fmla="*/ 238 w 356"/>
                <a:gd name="T61" fmla="*/ 255 h 351"/>
                <a:gd name="T62" fmla="*/ 230 w 356"/>
                <a:gd name="T63" fmla="*/ 297 h 351"/>
                <a:gd name="T64" fmla="*/ 296 w 356"/>
                <a:gd name="T65" fmla="*/ 351 h 351"/>
                <a:gd name="T66" fmla="*/ 356 w 356"/>
                <a:gd name="T67" fmla="*/ 294 h 351"/>
                <a:gd name="T68" fmla="*/ 350 w 356"/>
                <a:gd name="T69" fmla="*/ 288 h 351"/>
                <a:gd name="T70" fmla="*/ 343 w 356"/>
                <a:gd name="T71" fmla="*/ 295 h 351"/>
                <a:gd name="T72" fmla="*/ 298 w 356"/>
                <a:gd name="T73" fmla="*/ 340 h 351"/>
                <a:gd name="T74" fmla="*/ 278 w 356"/>
                <a:gd name="T75" fmla="*/ 310 h 351"/>
                <a:gd name="T76" fmla="*/ 283 w 356"/>
                <a:gd name="T77" fmla="*/ 253 h 351"/>
                <a:gd name="T78" fmla="*/ 285 w 356"/>
                <a:gd name="T79" fmla="*/ 230 h 351"/>
                <a:gd name="T80" fmla="*/ 238 w 356"/>
                <a:gd name="T81" fmla="*/ 17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6" h="351">
                  <a:moveTo>
                    <a:pt x="166" y="34"/>
                  </a:moveTo>
                  <a:cubicBezTo>
                    <a:pt x="169" y="22"/>
                    <a:pt x="171" y="17"/>
                    <a:pt x="180" y="16"/>
                  </a:cubicBezTo>
                  <a:cubicBezTo>
                    <a:pt x="185" y="15"/>
                    <a:pt x="201" y="15"/>
                    <a:pt x="211" y="15"/>
                  </a:cubicBezTo>
                  <a:cubicBezTo>
                    <a:pt x="246" y="15"/>
                    <a:pt x="301" y="15"/>
                    <a:pt x="301" y="65"/>
                  </a:cubicBezTo>
                  <a:cubicBezTo>
                    <a:pt x="301" y="82"/>
                    <a:pt x="293" y="116"/>
                    <a:pt x="274" y="135"/>
                  </a:cubicBezTo>
                  <a:cubicBezTo>
                    <a:pt x="261" y="148"/>
                    <a:pt x="235" y="164"/>
                    <a:pt x="190" y="164"/>
                  </a:cubicBezTo>
                  <a:lnTo>
                    <a:pt x="134" y="164"/>
                  </a:lnTo>
                  <a:lnTo>
                    <a:pt x="166" y="34"/>
                  </a:lnTo>
                  <a:close/>
                  <a:moveTo>
                    <a:pt x="238" y="171"/>
                  </a:moveTo>
                  <a:cubicBezTo>
                    <a:pt x="288" y="160"/>
                    <a:pt x="348" y="125"/>
                    <a:pt x="348" y="75"/>
                  </a:cubicBezTo>
                  <a:cubicBezTo>
                    <a:pt x="348" y="32"/>
                    <a:pt x="303" y="0"/>
                    <a:pt x="238" y="0"/>
                  </a:cubicBezTo>
                  <a:lnTo>
                    <a:pt x="95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5"/>
                    <a:pt x="86" y="15"/>
                    <a:pt x="95" y="15"/>
                  </a:cubicBezTo>
                  <a:cubicBezTo>
                    <a:pt x="96" y="15"/>
                    <a:pt x="105" y="15"/>
                    <a:pt x="114" y="16"/>
                  </a:cubicBezTo>
                  <a:cubicBezTo>
                    <a:pt x="123" y="17"/>
                    <a:pt x="127" y="18"/>
                    <a:pt x="127" y="24"/>
                  </a:cubicBezTo>
                  <a:cubicBezTo>
                    <a:pt x="127" y="26"/>
                    <a:pt x="127" y="28"/>
                    <a:pt x="125" y="34"/>
                  </a:cubicBezTo>
                  <a:lnTo>
                    <a:pt x="59" y="301"/>
                  </a:lnTo>
                  <a:cubicBezTo>
                    <a:pt x="54" y="321"/>
                    <a:pt x="53" y="325"/>
                    <a:pt x="13" y="325"/>
                  </a:cubicBezTo>
                  <a:cubicBezTo>
                    <a:pt x="4" y="325"/>
                    <a:pt x="0" y="325"/>
                    <a:pt x="0" y="335"/>
                  </a:cubicBezTo>
                  <a:cubicBezTo>
                    <a:pt x="0" y="340"/>
                    <a:pt x="6" y="340"/>
                    <a:pt x="7" y="340"/>
                  </a:cubicBezTo>
                  <a:cubicBezTo>
                    <a:pt x="21" y="340"/>
                    <a:pt x="56" y="339"/>
                    <a:pt x="70" y="339"/>
                  </a:cubicBezTo>
                  <a:cubicBezTo>
                    <a:pt x="84" y="339"/>
                    <a:pt x="119" y="340"/>
                    <a:pt x="133" y="340"/>
                  </a:cubicBezTo>
                  <a:cubicBezTo>
                    <a:pt x="137" y="340"/>
                    <a:pt x="143" y="340"/>
                    <a:pt x="143" y="330"/>
                  </a:cubicBezTo>
                  <a:cubicBezTo>
                    <a:pt x="143" y="325"/>
                    <a:pt x="138" y="325"/>
                    <a:pt x="129" y="325"/>
                  </a:cubicBezTo>
                  <a:cubicBezTo>
                    <a:pt x="110" y="325"/>
                    <a:pt x="96" y="325"/>
                    <a:pt x="96" y="316"/>
                  </a:cubicBezTo>
                  <a:cubicBezTo>
                    <a:pt x="96" y="313"/>
                    <a:pt x="97" y="310"/>
                    <a:pt x="98" y="307"/>
                  </a:cubicBezTo>
                  <a:lnTo>
                    <a:pt x="131" y="175"/>
                  </a:lnTo>
                  <a:lnTo>
                    <a:pt x="190" y="175"/>
                  </a:lnTo>
                  <a:cubicBezTo>
                    <a:pt x="236" y="175"/>
                    <a:pt x="245" y="203"/>
                    <a:pt x="245" y="221"/>
                  </a:cubicBezTo>
                  <a:cubicBezTo>
                    <a:pt x="245" y="228"/>
                    <a:pt x="241" y="244"/>
                    <a:pt x="238" y="255"/>
                  </a:cubicBezTo>
                  <a:cubicBezTo>
                    <a:pt x="234" y="269"/>
                    <a:pt x="230" y="287"/>
                    <a:pt x="230" y="297"/>
                  </a:cubicBezTo>
                  <a:cubicBezTo>
                    <a:pt x="230" y="351"/>
                    <a:pt x="289" y="351"/>
                    <a:pt x="296" y="351"/>
                  </a:cubicBezTo>
                  <a:cubicBezTo>
                    <a:pt x="338" y="351"/>
                    <a:pt x="356" y="301"/>
                    <a:pt x="356" y="294"/>
                  </a:cubicBezTo>
                  <a:cubicBezTo>
                    <a:pt x="356" y="288"/>
                    <a:pt x="350" y="288"/>
                    <a:pt x="350" y="288"/>
                  </a:cubicBezTo>
                  <a:cubicBezTo>
                    <a:pt x="345" y="288"/>
                    <a:pt x="344" y="291"/>
                    <a:pt x="343" y="295"/>
                  </a:cubicBezTo>
                  <a:cubicBezTo>
                    <a:pt x="331" y="332"/>
                    <a:pt x="309" y="340"/>
                    <a:pt x="298" y="340"/>
                  </a:cubicBezTo>
                  <a:cubicBezTo>
                    <a:pt x="281" y="340"/>
                    <a:pt x="278" y="329"/>
                    <a:pt x="278" y="310"/>
                  </a:cubicBezTo>
                  <a:cubicBezTo>
                    <a:pt x="278" y="294"/>
                    <a:pt x="281" y="269"/>
                    <a:pt x="283" y="253"/>
                  </a:cubicBezTo>
                  <a:cubicBezTo>
                    <a:pt x="284" y="246"/>
                    <a:pt x="285" y="237"/>
                    <a:pt x="285" y="230"/>
                  </a:cubicBezTo>
                  <a:cubicBezTo>
                    <a:pt x="285" y="191"/>
                    <a:pt x="252" y="176"/>
                    <a:pt x="238" y="17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29">
              <a:extLst>
                <a:ext uri="{FF2B5EF4-FFF2-40B4-BE49-F238E27FC236}">
                  <a16:creationId xmlns:a16="http://schemas.microsoft.com/office/drawing/2014/main" id="{701A630A-9409-4E57-ACEF-26781FF56D86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5913438" y="2693988"/>
              <a:ext cx="96838" cy="177800"/>
            </a:xfrm>
            <a:custGeom>
              <a:avLst/>
              <a:gdLst>
                <a:gd name="T0" fmla="*/ 116 w 185"/>
                <a:gd name="T1" fmla="*/ 107 h 316"/>
                <a:gd name="T2" fmla="*/ 151 w 185"/>
                <a:gd name="T3" fmla="*/ 107 h 316"/>
                <a:gd name="T4" fmla="*/ 162 w 185"/>
                <a:gd name="T5" fmla="*/ 100 h 316"/>
                <a:gd name="T6" fmla="*/ 151 w 185"/>
                <a:gd name="T7" fmla="*/ 95 h 316"/>
                <a:gd name="T8" fmla="*/ 119 w 185"/>
                <a:gd name="T9" fmla="*/ 95 h 316"/>
                <a:gd name="T10" fmla="*/ 133 w 185"/>
                <a:gd name="T11" fmla="*/ 24 h 316"/>
                <a:gd name="T12" fmla="*/ 150 w 185"/>
                <a:gd name="T13" fmla="*/ 9 h 316"/>
                <a:gd name="T14" fmla="*/ 167 w 185"/>
                <a:gd name="T15" fmla="*/ 14 h 316"/>
                <a:gd name="T16" fmla="*/ 151 w 185"/>
                <a:gd name="T17" fmla="*/ 33 h 316"/>
                <a:gd name="T18" fmla="*/ 165 w 185"/>
                <a:gd name="T19" fmla="*/ 46 h 316"/>
                <a:gd name="T20" fmla="*/ 185 w 185"/>
                <a:gd name="T21" fmla="*/ 24 h 316"/>
                <a:gd name="T22" fmla="*/ 150 w 185"/>
                <a:gd name="T23" fmla="*/ 0 h 316"/>
                <a:gd name="T24" fmla="*/ 108 w 185"/>
                <a:gd name="T25" fmla="*/ 26 h 316"/>
                <a:gd name="T26" fmla="*/ 91 w 185"/>
                <a:gd name="T27" fmla="*/ 95 h 316"/>
                <a:gd name="T28" fmla="*/ 64 w 185"/>
                <a:gd name="T29" fmla="*/ 95 h 316"/>
                <a:gd name="T30" fmla="*/ 52 w 185"/>
                <a:gd name="T31" fmla="*/ 103 h 316"/>
                <a:gd name="T32" fmla="*/ 63 w 185"/>
                <a:gd name="T33" fmla="*/ 107 h 316"/>
                <a:gd name="T34" fmla="*/ 89 w 185"/>
                <a:gd name="T35" fmla="*/ 107 h 316"/>
                <a:gd name="T36" fmla="*/ 58 w 185"/>
                <a:gd name="T37" fmla="*/ 272 h 316"/>
                <a:gd name="T38" fmla="*/ 34 w 185"/>
                <a:gd name="T39" fmla="*/ 307 h 316"/>
                <a:gd name="T40" fmla="*/ 19 w 185"/>
                <a:gd name="T41" fmla="*/ 302 h 316"/>
                <a:gd name="T42" fmla="*/ 34 w 185"/>
                <a:gd name="T43" fmla="*/ 283 h 316"/>
                <a:gd name="T44" fmla="*/ 20 w 185"/>
                <a:gd name="T45" fmla="*/ 270 h 316"/>
                <a:gd name="T46" fmla="*/ 0 w 185"/>
                <a:gd name="T47" fmla="*/ 292 h 316"/>
                <a:gd name="T48" fmla="*/ 34 w 185"/>
                <a:gd name="T49" fmla="*/ 316 h 316"/>
                <a:gd name="T50" fmla="*/ 76 w 185"/>
                <a:gd name="T51" fmla="*/ 286 h 316"/>
                <a:gd name="T52" fmla="*/ 97 w 185"/>
                <a:gd name="T53" fmla="*/ 215 h 316"/>
                <a:gd name="T54" fmla="*/ 116 w 185"/>
                <a:gd name="T55" fmla="*/ 107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5" h="316">
                  <a:moveTo>
                    <a:pt x="116" y="107"/>
                  </a:moveTo>
                  <a:lnTo>
                    <a:pt x="151" y="107"/>
                  </a:lnTo>
                  <a:cubicBezTo>
                    <a:pt x="158" y="107"/>
                    <a:pt x="162" y="107"/>
                    <a:pt x="162" y="100"/>
                  </a:cubicBezTo>
                  <a:cubicBezTo>
                    <a:pt x="162" y="95"/>
                    <a:pt x="158" y="95"/>
                    <a:pt x="151" y="95"/>
                  </a:cubicBezTo>
                  <a:lnTo>
                    <a:pt x="119" y="95"/>
                  </a:lnTo>
                  <a:cubicBezTo>
                    <a:pt x="127" y="51"/>
                    <a:pt x="130" y="35"/>
                    <a:pt x="133" y="24"/>
                  </a:cubicBezTo>
                  <a:cubicBezTo>
                    <a:pt x="134" y="17"/>
                    <a:pt x="142" y="9"/>
                    <a:pt x="150" y="9"/>
                  </a:cubicBezTo>
                  <a:cubicBezTo>
                    <a:pt x="151" y="9"/>
                    <a:pt x="160" y="9"/>
                    <a:pt x="167" y="14"/>
                  </a:cubicBezTo>
                  <a:cubicBezTo>
                    <a:pt x="152" y="18"/>
                    <a:pt x="151" y="31"/>
                    <a:pt x="151" y="33"/>
                  </a:cubicBezTo>
                  <a:cubicBezTo>
                    <a:pt x="151" y="40"/>
                    <a:pt x="157" y="46"/>
                    <a:pt x="165" y="46"/>
                  </a:cubicBezTo>
                  <a:cubicBezTo>
                    <a:pt x="175" y="46"/>
                    <a:pt x="185" y="38"/>
                    <a:pt x="185" y="24"/>
                  </a:cubicBezTo>
                  <a:cubicBezTo>
                    <a:pt x="185" y="8"/>
                    <a:pt x="168" y="0"/>
                    <a:pt x="150" y="0"/>
                  </a:cubicBezTo>
                  <a:cubicBezTo>
                    <a:pt x="135" y="0"/>
                    <a:pt x="118" y="8"/>
                    <a:pt x="108" y="26"/>
                  </a:cubicBezTo>
                  <a:cubicBezTo>
                    <a:pt x="102" y="39"/>
                    <a:pt x="99" y="54"/>
                    <a:pt x="91" y="95"/>
                  </a:cubicBezTo>
                  <a:lnTo>
                    <a:pt x="64" y="95"/>
                  </a:lnTo>
                  <a:cubicBezTo>
                    <a:pt x="57" y="95"/>
                    <a:pt x="52" y="95"/>
                    <a:pt x="52" y="103"/>
                  </a:cubicBezTo>
                  <a:cubicBezTo>
                    <a:pt x="52" y="107"/>
                    <a:pt x="57" y="107"/>
                    <a:pt x="63" y="107"/>
                  </a:cubicBezTo>
                  <a:lnTo>
                    <a:pt x="89" y="107"/>
                  </a:lnTo>
                  <a:cubicBezTo>
                    <a:pt x="89" y="110"/>
                    <a:pt x="67" y="235"/>
                    <a:pt x="58" y="272"/>
                  </a:cubicBezTo>
                  <a:cubicBezTo>
                    <a:pt x="57" y="280"/>
                    <a:pt x="51" y="307"/>
                    <a:pt x="34" y="307"/>
                  </a:cubicBezTo>
                  <a:cubicBezTo>
                    <a:pt x="34" y="307"/>
                    <a:pt x="25" y="307"/>
                    <a:pt x="19" y="302"/>
                  </a:cubicBezTo>
                  <a:cubicBezTo>
                    <a:pt x="33" y="298"/>
                    <a:pt x="34" y="285"/>
                    <a:pt x="34" y="283"/>
                  </a:cubicBezTo>
                  <a:cubicBezTo>
                    <a:pt x="34" y="275"/>
                    <a:pt x="28" y="270"/>
                    <a:pt x="20" y="270"/>
                  </a:cubicBezTo>
                  <a:cubicBezTo>
                    <a:pt x="11" y="270"/>
                    <a:pt x="0" y="278"/>
                    <a:pt x="0" y="292"/>
                  </a:cubicBezTo>
                  <a:cubicBezTo>
                    <a:pt x="0" y="307"/>
                    <a:pt x="16" y="316"/>
                    <a:pt x="34" y="316"/>
                  </a:cubicBezTo>
                  <a:cubicBezTo>
                    <a:pt x="56" y="316"/>
                    <a:pt x="72" y="293"/>
                    <a:pt x="76" y="286"/>
                  </a:cubicBezTo>
                  <a:cubicBezTo>
                    <a:pt x="88" y="262"/>
                    <a:pt x="96" y="219"/>
                    <a:pt x="97" y="215"/>
                  </a:cubicBezTo>
                  <a:lnTo>
                    <a:pt x="116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30">
              <a:extLst>
                <a:ext uri="{FF2B5EF4-FFF2-40B4-BE49-F238E27FC236}">
                  <a16:creationId xmlns:a16="http://schemas.microsoft.com/office/drawing/2014/main" id="{B38425AB-D6FE-4862-AB35-96BFEC8DD9D2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6034088" y="2701925"/>
              <a:ext cx="79375" cy="130175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9 w 154"/>
                <a:gd name="T7" fmla="*/ 202 h 231"/>
                <a:gd name="T8" fmla="*/ 34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2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5 h 231"/>
                <a:gd name="T30" fmla="*/ 3 w 154"/>
                <a:gd name="T31" fmla="*/ 218 h 231"/>
                <a:gd name="T32" fmla="*/ 0 w 154"/>
                <a:gd name="T33" fmla="*/ 231 h 231"/>
                <a:gd name="T34" fmla="*/ 143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8" y="196"/>
                    <a:pt x="133" y="199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9" y="122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3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31">
              <a:extLst>
                <a:ext uri="{FF2B5EF4-FFF2-40B4-BE49-F238E27FC236}">
                  <a16:creationId xmlns:a16="http://schemas.microsoft.com/office/drawing/2014/main" id="{D118F223-F881-4EBE-AC6E-D6CECD034A98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6169025" y="2581275"/>
              <a:ext cx="34925" cy="277813"/>
            </a:xfrm>
            <a:custGeom>
              <a:avLst/>
              <a:gdLst>
                <a:gd name="T0" fmla="*/ 69 w 69"/>
                <a:gd name="T1" fmla="*/ 499 h 499"/>
                <a:gd name="T2" fmla="*/ 69 w 69"/>
                <a:gd name="T3" fmla="*/ 479 h 499"/>
                <a:gd name="T4" fmla="*/ 20 w 69"/>
                <a:gd name="T5" fmla="*/ 479 h 499"/>
                <a:gd name="T6" fmla="*/ 20 w 69"/>
                <a:gd name="T7" fmla="*/ 20 h 499"/>
                <a:gd name="T8" fmla="*/ 69 w 69"/>
                <a:gd name="T9" fmla="*/ 20 h 499"/>
                <a:gd name="T10" fmla="*/ 69 w 69"/>
                <a:gd name="T11" fmla="*/ 0 h 499"/>
                <a:gd name="T12" fmla="*/ 0 w 69"/>
                <a:gd name="T13" fmla="*/ 0 h 499"/>
                <a:gd name="T14" fmla="*/ 0 w 69"/>
                <a:gd name="T15" fmla="*/ 499 h 499"/>
                <a:gd name="T16" fmla="*/ 69 w 69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99">
                  <a:moveTo>
                    <a:pt x="69" y="499"/>
                  </a:moveTo>
                  <a:lnTo>
                    <a:pt x="69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9" y="20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9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32">
              <a:extLst>
                <a:ext uri="{FF2B5EF4-FFF2-40B4-BE49-F238E27FC236}">
                  <a16:creationId xmlns:a16="http://schemas.microsoft.com/office/drawing/2014/main" id="{17E797DD-83F5-476C-B2A7-95D6D520ACCA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6218238" y="2667000"/>
              <a:ext cx="133350" cy="125413"/>
            </a:xfrm>
            <a:custGeom>
              <a:avLst/>
              <a:gdLst>
                <a:gd name="T0" fmla="*/ 160 w 257"/>
                <a:gd name="T1" fmla="*/ 192 h 226"/>
                <a:gd name="T2" fmla="*/ 205 w 257"/>
                <a:gd name="T3" fmla="*/ 226 h 226"/>
                <a:gd name="T4" fmla="*/ 242 w 257"/>
                <a:gd name="T5" fmla="*/ 198 h 226"/>
                <a:gd name="T6" fmla="*/ 257 w 257"/>
                <a:gd name="T7" fmla="*/ 149 h 226"/>
                <a:gd name="T8" fmla="*/ 251 w 257"/>
                <a:gd name="T9" fmla="*/ 144 h 226"/>
                <a:gd name="T10" fmla="*/ 244 w 257"/>
                <a:gd name="T11" fmla="*/ 153 h 226"/>
                <a:gd name="T12" fmla="*/ 206 w 257"/>
                <a:gd name="T13" fmla="*/ 215 h 226"/>
                <a:gd name="T14" fmla="*/ 191 w 257"/>
                <a:gd name="T15" fmla="*/ 192 h 226"/>
                <a:gd name="T16" fmla="*/ 201 w 257"/>
                <a:gd name="T17" fmla="*/ 140 h 226"/>
                <a:gd name="T18" fmla="*/ 215 w 257"/>
                <a:gd name="T19" fmla="*/ 86 h 226"/>
                <a:gd name="T20" fmla="*/ 223 w 257"/>
                <a:gd name="T21" fmla="*/ 52 h 226"/>
                <a:gd name="T22" fmla="*/ 231 w 257"/>
                <a:gd name="T23" fmla="*/ 19 h 226"/>
                <a:gd name="T24" fmla="*/ 216 w 257"/>
                <a:gd name="T25" fmla="*/ 5 h 226"/>
                <a:gd name="T26" fmla="*/ 197 w 257"/>
                <a:gd name="T27" fmla="*/ 23 h 226"/>
                <a:gd name="T28" fmla="*/ 159 w 257"/>
                <a:gd name="T29" fmla="*/ 173 h 226"/>
                <a:gd name="T30" fmla="*/ 102 w 257"/>
                <a:gd name="T31" fmla="*/ 215 h 226"/>
                <a:gd name="T32" fmla="*/ 72 w 257"/>
                <a:gd name="T33" fmla="*/ 174 h 226"/>
                <a:gd name="T34" fmla="*/ 98 w 257"/>
                <a:gd name="T35" fmla="*/ 72 h 226"/>
                <a:gd name="T36" fmla="*/ 107 w 257"/>
                <a:gd name="T37" fmla="*/ 41 h 226"/>
                <a:gd name="T38" fmla="*/ 66 w 257"/>
                <a:gd name="T39" fmla="*/ 0 h 226"/>
                <a:gd name="T40" fmla="*/ 0 w 257"/>
                <a:gd name="T41" fmla="*/ 77 h 226"/>
                <a:gd name="T42" fmla="*/ 6 w 257"/>
                <a:gd name="T43" fmla="*/ 82 h 226"/>
                <a:gd name="T44" fmla="*/ 14 w 257"/>
                <a:gd name="T45" fmla="*/ 73 h 226"/>
                <a:gd name="T46" fmla="*/ 65 w 257"/>
                <a:gd name="T47" fmla="*/ 11 h 226"/>
                <a:gd name="T48" fmla="*/ 77 w 257"/>
                <a:gd name="T49" fmla="*/ 27 h 226"/>
                <a:gd name="T50" fmla="*/ 69 w 257"/>
                <a:gd name="T51" fmla="*/ 61 h 226"/>
                <a:gd name="T52" fmla="*/ 40 w 257"/>
                <a:gd name="T53" fmla="*/ 166 h 226"/>
                <a:gd name="T54" fmla="*/ 101 w 257"/>
                <a:gd name="T55" fmla="*/ 226 h 226"/>
                <a:gd name="T56" fmla="*/ 160 w 257"/>
                <a:gd name="T57" fmla="*/ 19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" h="226">
                  <a:moveTo>
                    <a:pt x="160" y="192"/>
                  </a:moveTo>
                  <a:cubicBezTo>
                    <a:pt x="166" y="213"/>
                    <a:pt x="183" y="226"/>
                    <a:pt x="205" y="226"/>
                  </a:cubicBezTo>
                  <a:cubicBezTo>
                    <a:pt x="222" y="226"/>
                    <a:pt x="234" y="214"/>
                    <a:pt x="242" y="198"/>
                  </a:cubicBezTo>
                  <a:cubicBezTo>
                    <a:pt x="250" y="180"/>
                    <a:pt x="257" y="150"/>
                    <a:pt x="257" y="149"/>
                  </a:cubicBezTo>
                  <a:cubicBezTo>
                    <a:pt x="257" y="144"/>
                    <a:pt x="252" y="144"/>
                    <a:pt x="251" y="144"/>
                  </a:cubicBezTo>
                  <a:cubicBezTo>
                    <a:pt x="246" y="144"/>
                    <a:pt x="245" y="146"/>
                    <a:pt x="244" y="153"/>
                  </a:cubicBezTo>
                  <a:cubicBezTo>
                    <a:pt x="237" y="181"/>
                    <a:pt x="227" y="215"/>
                    <a:pt x="206" y="215"/>
                  </a:cubicBezTo>
                  <a:cubicBezTo>
                    <a:pt x="196" y="215"/>
                    <a:pt x="191" y="208"/>
                    <a:pt x="191" y="192"/>
                  </a:cubicBezTo>
                  <a:cubicBezTo>
                    <a:pt x="191" y="181"/>
                    <a:pt x="197" y="157"/>
                    <a:pt x="201" y="140"/>
                  </a:cubicBezTo>
                  <a:lnTo>
                    <a:pt x="215" y="86"/>
                  </a:lnTo>
                  <a:cubicBezTo>
                    <a:pt x="216" y="79"/>
                    <a:pt x="221" y="60"/>
                    <a:pt x="223" y="52"/>
                  </a:cubicBezTo>
                  <a:cubicBezTo>
                    <a:pt x="226" y="41"/>
                    <a:pt x="231" y="22"/>
                    <a:pt x="231" y="19"/>
                  </a:cubicBezTo>
                  <a:cubicBezTo>
                    <a:pt x="231" y="10"/>
                    <a:pt x="224" y="5"/>
                    <a:pt x="216" y="5"/>
                  </a:cubicBezTo>
                  <a:cubicBezTo>
                    <a:pt x="214" y="5"/>
                    <a:pt x="201" y="6"/>
                    <a:pt x="197" y="23"/>
                  </a:cubicBezTo>
                  <a:cubicBezTo>
                    <a:pt x="187" y="59"/>
                    <a:pt x="165" y="147"/>
                    <a:pt x="159" y="173"/>
                  </a:cubicBezTo>
                  <a:cubicBezTo>
                    <a:pt x="159" y="175"/>
                    <a:pt x="139" y="215"/>
                    <a:pt x="102" y="215"/>
                  </a:cubicBezTo>
                  <a:cubicBezTo>
                    <a:pt x="77" y="215"/>
                    <a:pt x="72" y="192"/>
                    <a:pt x="72" y="174"/>
                  </a:cubicBezTo>
                  <a:cubicBezTo>
                    <a:pt x="72" y="146"/>
                    <a:pt x="86" y="107"/>
                    <a:pt x="98" y="72"/>
                  </a:cubicBezTo>
                  <a:cubicBezTo>
                    <a:pt x="104" y="57"/>
                    <a:pt x="107" y="50"/>
                    <a:pt x="107" y="41"/>
                  </a:cubicBezTo>
                  <a:cubicBezTo>
                    <a:pt x="107" y="18"/>
                    <a:pt x="91" y="0"/>
                    <a:pt x="66" y="0"/>
                  </a:cubicBezTo>
                  <a:cubicBezTo>
                    <a:pt x="19" y="0"/>
                    <a:pt x="0" y="72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1"/>
                    <a:pt x="14" y="73"/>
                  </a:cubicBezTo>
                  <a:cubicBezTo>
                    <a:pt x="27" y="29"/>
                    <a:pt x="46" y="11"/>
                    <a:pt x="65" y="11"/>
                  </a:cubicBezTo>
                  <a:cubicBezTo>
                    <a:pt x="69" y="11"/>
                    <a:pt x="77" y="11"/>
                    <a:pt x="77" y="27"/>
                  </a:cubicBezTo>
                  <a:cubicBezTo>
                    <a:pt x="77" y="39"/>
                    <a:pt x="72" y="54"/>
                    <a:pt x="69" y="61"/>
                  </a:cubicBezTo>
                  <a:cubicBezTo>
                    <a:pt x="50" y="111"/>
                    <a:pt x="40" y="142"/>
                    <a:pt x="40" y="166"/>
                  </a:cubicBezTo>
                  <a:cubicBezTo>
                    <a:pt x="40" y="213"/>
                    <a:pt x="74" y="226"/>
                    <a:pt x="101" y="226"/>
                  </a:cubicBezTo>
                  <a:cubicBezTo>
                    <a:pt x="134" y="226"/>
                    <a:pt x="152" y="203"/>
                    <a:pt x="160" y="19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33">
              <a:extLst>
                <a:ext uri="{FF2B5EF4-FFF2-40B4-BE49-F238E27FC236}">
                  <a16:creationId xmlns:a16="http://schemas.microsoft.com/office/drawing/2014/main" id="{1B663FCB-58F1-4DE9-8C08-B431B210F397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6369050" y="2546350"/>
              <a:ext cx="82550" cy="133350"/>
            </a:xfrm>
            <a:custGeom>
              <a:avLst/>
              <a:gdLst>
                <a:gd name="T0" fmla="*/ 76 w 160"/>
                <a:gd name="T1" fmla="*/ 115 h 239"/>
                <a:gd name="T2" fmla="*/ 123 w 160"/>
                <a:gd name="T3" fmla="*/ 171 h 239"/>
                <a:gd name="T4" fmla="*/ 78 w 160"/>
                <a:gd name="T5" fmla="*/ 227 h 239"/>
                <a:gd name="T6" fmla="*/ 18 w 160"/>
                <a:gd name="T7" fmla="*/ 203 h 239"/>
                <a:gd name="T8" fmla="*/ 39 w 160"/>
                <a:gd name="T9" fmla="*/ 183 h 239"/>
                <a:gd name="T10" fmla="*/ 19 w 160"/>
                <a:gd name="T11" fmla="*/ 164 h 239"/>
                <a:gd name="T12" fmla="*/ 0 w 160"/>
                <a:gd name="T13" fmla="*/ 185 h 239"/>
                <a:gd name="T14" fmla="*/ 78 w 160"/>
                <a:gd name="T15" fmla="*/ 239 h 239"/>
                <a:gd name="T16" fmla="*/ 160 w 160"/>
                <a:gd name="T17" fmla="*/ 171 h 239"/>
                <a:gd name="T18" fmla="*/ 100 w 160"/>
                <a:gd name="T19" fmla="*/ 109 h 239"/>
                <a:gd name="T20" fmla="*/ 150 w 160"/>
                <a:gd name="T21" fmla="*/ 48 h 239"/>
                <a:gd name="T22" fmla="*/ 79 w 160"/>
                <a:gd name="T23" fmla="*/ 0 h 239"/>
                <a:gd name="T24" fmla="*/ 11 w 160"/>
                <a:gd name="T25" fmla="*/ 47 h 239"/>
                <a:gd name="T26" fmla="*/ 29 w 160"/>
                <a:gd name="T27" fmla="*/ 65 h 239"/>
                <a:gd name="T28" fmla="*/ 47 w 160"/>
                <a:gd name="T29" fmla="*/ 47 h 239"/>
                <a:gd name="T30" fmla="*/ 29 w 160"/>
                <a:gd name="T31" fmla="*/ 29 h 239"/>
                <a:gd name="T32" fmla="*/ 78 w 160"/>
                <a:gd name="T33" fmla="*/ 10 h 239"/>
                <a:gd name="T34" fmla="*/ 116 w 160"/>
                <a:gd name="T35" fmla="*/ 48 h 239"/>
                <a:gd name="T36" fmla="*/ 102 w 160"/>
                <a:gd name="T37" fmla="*/ 90 h 239"/>
                <a:gd name="T38" fmla="*/ 63 w 160"/>
                <a:gd name="T39" fmla="*/ 105 h 239"/>
                <a:gd name="T40" fmla="*/ 52 w 160"/>
                <a:gd name="T41" fmla="*/ 106 h 239"/>
                <a:gd name="T42" fmla="*/ 48 w 160"/>
                <a:gd name="T43" fmla="*/ 110 h 239"/>
                <a:gd name="T44" fmla="*/ 57 w 160"/>
                <a:gd name="T45" fmla="*/ 115 h 239"/>
                <a:gd name="T46" fmla="*/ 76 w 160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76" y="115"/>
                  </a:moveTo>
                  <a:cubicBezTo>
                    <a:pt x="103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8" y="227"/>
                  </a:cubicBezTo>
                  <a:cubicBezTo>
                    <a:pt x="64" y="227"/>
                    <a:pt x="33" y="224"/>
                    <a:pt x="18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0" y="164"/>
                    <a:pt x="19" y="164"/>
                  </a:cubicBezTo>
                  <a:cubicBezTo>
                    <a:pt x="10" y="164"/>
                    <a:pt x="0" y="170"/>
                    <a:pt x="0" y="185"/>
                  </a:cubicBezTo>
                  <a:cubicBezTo>
                    <a:pt x="0" y="217"/>
                    <a:pt x="36" y="239"/>
                    <a:pt x="78" y="239"/>
                  </a:cubicBezTo>
                  <a:cubicBezTo>
                    <a:pt x="127" y="239"/>
                    <a:pt x="160" y="206"/>
                    <a:pt x="160" y="171"/>
                  </a:cubicBezTo>
                  <a:cubicBezTo>
                    <a:pt x="160" y="144"/>
                    <a:pt x="138" y="117"/>
                    <a:pt x="100" y="109"/>
                  </a:cubicBezTo>
                  <a:cubicBezTo>
                    <a:pt x="136" y="96"/>
                    <a:pt x="150" y="69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0" y="0"/>
                    <a:pt x="11" y="19"/>
                    <a:pt x="11" y="47"/>
                  </a:cubicBezTo>
                  <a:cubicBezTo>
                    <a:pt x="11" y="59"/>
                    <a:pt x="18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0" y="103"/>
                    <a:pt x="80" y="104"/>
                    <a:pt x="63" y="105"/>
                  </a:cubicBezTo>
                  <a:cubicBezTo>
                    <a:pt x="54" y="105"/>
                    <a:pt x="54" y="105"/>
                    <a:pt x="52" y="106"/>
                  </a:cubicBezTo>
                  <a:cubicBezTo>
                    <a:pt x="51" y="106"/>
                    <a:pt x="48" y="106"/>
                    <a:pt x="48" y="110"/>
                  </a:cubicBezTo>
                  <a:cubicBezTo>
                    <a:pt x="48" y="115"/>
                    <a:pt x="52" y="115"/>
                    <a:pt x="57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34">
              <a:extLst>
                <a:ext uri="{FF2B5EF4-FFF2-40B4-BE49-F238E27FC236}">
                  <a16:creationId xmlns:a16="http://schemas.microsoft.com/office/drawing/2014/main" id="{342F24B1-D012-4B9D-9A09-B5C240EFF9BB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6480175" y="2581275"/>
              <a:ext cx="36513" cy="277813"/>
            </a:xfrm>
            <a:custGeom>
              <a:avLst/>
              <a:gdLst>
                <a:gd name="T0" fmla="*/ 69 w 69"/>
                <a:gd name="T1" fmla="*/ 0 h 499"/>
                <a:gd name="T2" fmla="*/ 0 w 69"/>
                <a:gd name="T3" fmla="*/ 0 h 499"/>
                <a:gd name="T4" fmla="*/ 0 w 69"/>
                <a:gd name="T5" fmla="*/ 20 h 499"/>
                <a:gd name="T6" fmla="*/ 49 w 69"/>
                <a:gd name="T7" fmla="*/ 20 h 499"/>
                <a:gd name="T8" fmla="*/ 49 w 69"/>
                <a:gd name="T9" fmla="*/ 479 h 499"/>
                <a:gd name="T10" fmla="*/ 0 w 69"/>
                <a:gd name="T11" fmla="*/ 479 h 499"/>
                <a:gd name="T12" fmla="*/ 0 w 69"/>
                <a:gd name="T13" fmla="*/ 499 h 499"/>
                <a:gd name="T14" fmla="*/ 69 w 69"/>
                <a:gd name="T15" fmla="*/ 499 h 499"/>
                <a:gd name="T16" fmla="*/ 69 w 69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99">
                  <a:moveTo>
                    <a:pt x="69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9" y="20"/>
                  </a:lnTo>
                  <a:lnTo>
                    <a:pt x="49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9" y="499"/>
                  </a:lnTo>
                  <a:lnTo>
                    <a:pt x="69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35">
              <a:extLst>
                <a:ext uri="{FF2B5EF4-FFF2-40B4-BE49-F238E27FC236}">
                  <a16:creationId xmlns:a16="http://schemas.microsoft.com/office/drawing/2014/main" id="{11DCEB43-3716-42FE-8585-8E9A8E598338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541588" y="3132138"/>
              <a:ext cx="177800" cy="122238"/>
            </a:xfrm>
            <a:custGeom>
              <a:avLst/>
              <a:gdLst>
                <a:gd name="T0" fmla="*/ 300 w 342"/>
                <a:gd name="T1" fmla="*/ 47 h 220"/>
                <a:gd name="T2" fmla="*/ 342 w 342"/>
                <a:gd name="T3" fmla="*/ 15 h 220"/>
                <a:gd name="T4" fmla="*/ 342 w 342"/>
                <a:gd name="T5" fmla="*/ 0 h 220"/>
                <a:gd name="T6" fmla="*/ 305 w 342"/>
                <a:gd name="T7" fmla="*/ 1 h 220"/>
                <a:gd name="T8" fmla="*/ 259 w 342"/>
                <a:gd name="T9" fmla="*/ 0 h 220"/>
                <a:gd name="T10" fmla="*/ 259 w 342"/>
                <a:gd name="T11" fmla="*/ 15 h 220"/>
                <a:gd name="T12" fmla="*/ 288 w 342"/>
                <a:gd name="T13" fmla="*/ 39 h 220"/>
                <a:gd name="T14" fmla="*/ 286 w 342"/>
                <a:gd name="T15" fmla="*/ 50 h 220"/>
                <a:gd name="T16" fmla="*/ 240 w 342"/>
                <a:gd name="T17" fmla="*/ 177 h 220"/>
                <a:gd name="T18" fmla="*/ 191 w 342"/>
                <a:gd name="T19" fmla="*/ 38 h 220"/>
                <a:gd name="T20" fmla="*/ 188 w 342"/>
                <a:gd name="T21" fmla="*/ 29 h 220"/>
                <a:gd name="T22" fmla="*/ 218 w 342"/>
                <a:gd name="T23" fmla="*/ 15 h 220"/>
                <a:gd name="T24" fmla="*/ 218 w 342"/>
                <a:gd name="T25" fmla="*/ 0 h 220"/>
                <a:gd name="T26" fmla="*/ 166 w 342"/>
                <a:gd name="T27" fmla="*/ 1 h 220"/>
                <a:gd name="T28" fmla="*/ 121 w 342"/>
                <a:gd name="T29" fmla="*/ 0 h 220"/>
                <a:gd name="T30" fmla="*/ 121 w 342"/>
                <a:gd name="T31" fmla="*/ 15 h 220"/>
                <a:gd name="T32" fmla="*/ 153 w 342"/>
                <a:gd name="T33" fmla="*/ 23 h 220"/>
                <a:gd name="T34" fmla="*/ 164 w 342"/>
                <a:gd name="T35" fmla="*/ 50 h 220"/>
                <a:gd name="T36" fmla="*/ 121 w 342"/>
                <a:gd name="T37" fmla="*/ 171 h 220"/>
                <a:gd name="T38" fmla="*/ 74 w 342"/>
                <a:gd name="T39" fmla="*/ 38 h 220"/>
                <a:gd name="T40" fmla="*/ 72 w 342"/>
                <a:gd name="T41" fmla="*/ 29 h 220"/>
                <a:gd name="T42" fmla="*/ 101 w 342"/>
                <a:gd name="T43" fmla="*/ 15 h 220"/>
                <a:gd name="T44" fmla="*/ 101 w 342"/>
                <a:gd name="T45" fmla="*/ 0 h 220"/>
                <a:gd name="T46" fmla="*/ 47 w 342"/>
                <a:gd name="T47" fmla="*/ 1 h 220"/>
                <a:gd name="T48" fmla="*/ 0 w 342"/>
                <a:gd name="T49" fmla="*/ 0 h 220"/>
                <a:gd name="T50" fmla="*/ 0 w 342"/>
                <a:gd name="T51" fmla="*/ 15 h 220"/>
                <a:gd name="T52" fmla="*/ 37 w 342"/>
                <a:gd name="T53" fmla="*/ 33 h 220"/>
                <a:gd name="T54" fmla="*/ 100 w 342"/>
                <a:gd name="T55" fmla="*/ 209 h 220"/>
                <a:gd name="T56" fmla="*/ 111 w 342"/>
                <a:gd name="T57" fmla="*/ 220 h 220"/>
                <a:gd name="T58" fmla="*/ 120 w 342"/>
                <a:gd name="T59" fmla="*/ 210 h 220"/>
                <a:gd name="T60" fmla="*/ 171 w 342"/>
                <a:gd name="T61" fmla="*/ 69 h 220"/>
                <a:gd name="T62" fmla="*/ 222 w 342"/>
                <a:gd name="T63" fmla="*/ 211 h 220"/>
                <a:gd name="T64" fmla="*/ 232 w 342"/>
                <a:gd name="T65" fmla="*/ 220 h 220"/>
                <a:gd name="T66" fmla="*/ 242 w 342"/>
                <a:gd name="T67" fmla="*/ 211 h 220"/>
                <a:gd name="T68" fmla="*/ 300 w 342"/>
                <a:gd name="T69" fmla="*/ 4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2" h="220">
                  <a:moveTo>
                    <a:pt x="300" y="47"/>
                  </a:moveTo>
                  <a:cubicBezTo>
                    <a:pt x="309" y="22"/>
                    <a:pt x="324" y="16"/>
                    <a:pt x="342" y="15"/>
                  </a:cubicBezTo>
                  <a:lnTo>
                    <a:pt x="342" y="0"/>
                  </a:lnTo>
                  <a:cubicBezTo>
                    <a:pt x="331" y="1"/>
                    <a:pt x="316" y="1"/>
                    <a:pt x="305" y="1"/>
                  </a:cubicBezTo>
                  <a:cubicBezTo>
                    <a:pt x="291" y="1"/>
                    <a:pt x="269" y="0"/>
                    <a:pt x="259" y="0"/>
                  </a:cubicBezTo>
                  <a:lnTo>
                    <a:pt x="259" y="15"/>
                  </a:lnTo>
                  <a:cubicBezTo>
                    <a:pt x="277" y="16"/>
                    <a:pt x="288" y="25"/>
                    <a:pt x="288" y="39"/>
                  </a:cubicBezTo>
                  <a:cubicBezTo>
                    <a:pt x="288" y="42"/>
                    <a:pt x="288" y="43"/>
                    <a:pt x="286" y="50"/>
                  </a:cubicBezTo>
                  <a:lnTo>
                    <a:pt x="240" y="177"/>
                  </a:lnTo>
                  <a:lnTo>
                    <a:pt x="191" y="38"/>
                  </a:lnTo>
                  <a:cubicBezTo>
                    <a:pt x="189" y="32"/>
                    <a:pt x="188" y="31"/>
                    <a:pt x="188" y="29"/>
                  </a:cubicBezTo>
                  <a:cubicBezTo>
                    <a:pt x="188" y="15"/>
                    <a:pt x="208" y="15"/>
                    <a:pt x="218" y="15"/>
                  </a:cubicBezTo>
                  <a:lnTo>
                    <a:pt x="218" y="0"/>
                  </a:lnTo>
                  <a:cubicBezTo>
                    <a:pt x="203" y="0"/>
                    <a:pt x="178" y="1"/>
                    <a:pt x="166" y="1"/>
                  </a:cubicBezTo>
                  <a:cubicBezTo>
                    <a:pt x="151" y="1"/>
                    <a:pt x="136" y="1"/>
                    <a:pt x="121" y="0"/>
                  </a:cubicBezTo>
                  <a:lnTo>
                    <a:pt x="121" y="15"/>
                  </a:lnTo>
                  <a:cubicBezTo>
                    <a:pt x="140" y="15"/>
                    <a:pt x="148" y="16"/>
                    <a:pt x="153" y="23"/>
                  </a:cubicBezTo>
                  <a:cubicBezTo>
                    <a:pt x="155" y="26"/>
                    <a:pt x="161" y="41"/>
                    <a:pt x="164" y="50"/>
                  </a:cubicBezTo>
                  <a:lnTo>
                    <a:pt x="121" y="171"/>
                  </a:lnTo>
                  <a:lnTo>
                    <a:pt x="74" y="38"/>
                  </a:lnTo>
                  <a:cubicBezTo>
                    <a:pt x="72" y="32"/>
                    <a:pt x="72" y="31"/>
                    <a:pt x="72" y="29"/>
                  </a:cubicBezTo>
                  <a:cubicBezTo>
                    <a:pt x="72" y="15"/>
                    <a:pt x="91" y="15"/>
                    <a:pt x="101" y="15"/>
                  </a:cubicBezTo>
                  <a:lnTo>
                    <a:pt x="101" y="0"/>
                  </a:lnTo>
                  <a:cubicBezTo>
                    <a:pt x="86" y="0"/>
                    <a:pt x="58" y="1"/>
                    <a:pt x="47" y="1"/>
                  </a:cubicBezTo>
                  <a:cubicBezTo>
                    <a:pt x="45" y="1"/>
                    <a:pt x="18" y="1"/>
                    <a:pt x="0" y="0"/>
                  </a:cubicBezTo>
                  <a:lnTo>
                    <a:pt x="0" y="15"/>
                  </a:lnTo>
                  <a:cubicBezTo>
                    <a:pt x="25" y="15"/>
                    <a:pt x="31" y="17"/>
                    <a:pt x="37" y="33"/>
                  </a:cubicBezTo>
                  <a:lnTo>
                    <a:pt x="100" y="209"/>
                  </a:lnTo>
                  <a:cubicBezTo>
                    <a:pt x="103" y="216"/>
                    <a:pt x="104" y="220"/>
                    <a:pt x="111" y="220"/>
                  </a:cubicBezTo>
                  <a:cubicBezTo>
                    <a:pt x="117" y="220"/>
                    <a:pt x="118" y="217"/>
                    <a:pt x="120" y="210"/>
                  </a:cubicBezTo>
                  <a:lnTo>
                    <a:pt x="171" y="69"/>
                  </a:lnTo>
                  <a:lnTo>
                    <a:pt x="222" y="211"/>
                  </a:lnTo>
                  <a:cubicBezTo>
                    <a:pt x="224" y="216"/>
                    <a:pt x="225" y="220"/>
                    <a:pt x="232" y="220"/>
                  </a:cubicBezTo>
                  <a:cubicBezTo>
                    <a:pt x="238" y="220"/>
                    <a:pt x="240" y="216"/>
                    <a:pt x="242" y="211"/>
                  </a:cubicBezTo>
                  <a:lnTo>
                    <a:pt x="300" y="4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36">
              <a:extLst>
                <a:ext uri="{FF2B5EF4-FFF2-40B4-BE49-F238E27FC236}">
                  <a16:creationId xmlns:a16="http://schemas.microsoft.com/office/drawing/2014/main" id="{8CD2D8B5-CC0F-4949-97B5-4254430E6BD3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2732088" y="3057525"/>
              <a:ext cx="131763" cy="193675"/>
            </a:xfrm>
            <a:custGeom>
              <a:avLst/>
              <a:gdLst>
                <a:gd name="T0" fmla="*/ 39 w 251"/>
                <a:gd name="T1" fmla="*/ 308 h 346"/>
                <a:gd name="T2" fmla="*/ 0 w 251"/>
                <a:gd name="T3" fmla="*/ 330 h 346"/>
                <a:gd name="T4" fmla="*/ 0 w 251"/>
                <a:gd name="T5" fmla="*/ 346 h 346"/>
                <a:gd name="T6" fmla="*/ 56 w 251"/>
                <a:gd name="T7" fmla="*/ 344 h 346"/>
                <a:gd name="T8" fmla="*/ 112 w 251"/>
                <a:gd name="T9" fmla="*/ 346 h 346"/>
                <a:gd name="T10" fmla="*/ 112 w 251"/>
                <a:gd name="T11" fmla="*/ 330 h 346"/>
                <a:gd name="T12" fmla="*/ 73 w 251"/>
                <a:gd name="T13" fmla="*/ 308 h 346"/>
                <a:gd name="T14" fmla="*/ 73 w 251"/>
                <a:gd name="T15" fmla="*/ 216 h 346"/>
                <a:gd name="T16" fmla="*/ 141 w 251"/>
                <a:gd name="T17" fmla="*/ 136 h 346"/>
                <a:gd name="T18" fmla="*/ 178 w 251"/>
                <a:gd name="T19" fmla="*/ 192 h 346"/>
                <a:gd name="T20" fmla="*/ 178 w 251"/>
                <a:gd name="T21" fmla="*/ 308 h 346"/>
                <a:gd name="T22" fmla="*/ 139 w 251"/>
                <a:gd name="T23" fmla="*/ 330 h 346"/>
                <a:gd name="T24" fmla="*/ 139 w 251"/>
                <a:gd name="T25" fmla="*/ 346 h 346"/>
                <a:gd name="T26" fmla="*/ 195 w 251"/>
                <a:gd name="T27" fmla="*/ 344 h 346"/>
                <a:gd name="T28" fmla="*/ 251 w 251"/>
                <a:gd name="T29" fmla="*/ 346 h 346"/>
                <a:gd name="T30" fmla="*/ 251 w 251"/>
                <a:gd name="T31" fmla="*/ 330 h 346"/>
                <a:gd name="T32" fmla="*/ 212 w 251"/>
                <a:gd name="T33" fmla="*/ 315 h 346"/>
                <a:gd name="T34" fmla="*/ 212 w 251"/>
                <a:gd name="T35" fmla="*/ 220 h 346"/>
                <a:gd name="T36" fmla="*/ 197 w 251"/>
                <a:gd name="T37" fmla="*/ 144 h 346"/>
                <a:gd name="T38" fmla="*/ 144 w 251"/>
                <a:gd name="T39" fmla="*/ 125 h 346"/>
                <a:gd name="T40" fmla="*/ 72 w 251"/>
                <a:gd name="T41" fmla="*/ 174 h 346"/>
                <a:gd name="T42" fmla="*/ 72 w 251"/>
                <a:gd name="T43" fmla="*/ 0 h 346"/>
                <a:gd name="T44" fmla="*/ 0 w 251"/>
                <a:gd name="T45" fmla="*/ 5 h 346"/>
                <a:gd name="T46" fmla="*/ 0 w 251"/>
                <a:gd name="T47" fmla="*/ 21 h 346"/>
                <a:gd name="T48" fmla="*/ 39 w 251"/>
                <a:gd name="T49" fmla="*/ 49 h 346"/>
                <a:gd name="T50" fmla="*/ 39 w 251"/>
                <a:gd name="T51" fmla="*/ 30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346">
                  <a:moveTo>
                    <a:pt x="39" y="308"/>
                  </a:moveTo>
                  <a:cubicBezTo>
                    <a:pt x="39" y="330"/>
                    <a:pt x="33" y="330"/>
                    <a:pt x="0" y="330"/>
                  </a:cubicBezTo>
                  <a:lnTo>
                    <a:pt x="0" y="346"/>
                  </a:lnTo>
                  <a:cubicBezTo>
                    <a:pt x="17" y="345"/>
                    <a:pt x="43" y="344"/>
                    <a:pt x="56" y="344"/>
                  </a:cubicBezTo>
                  <a:cubicBezTo>
                    <a:pt x="69" y="344"/>
                    <a:pt x="95" y="345"/>
                    <a:pt x="112" y="346"/>
                  </a:cubicBezTo>
                  <a:lnTo>
                    <a:pt x="112" y="330"/>
                  </a:lnTo>
                  <a:cubicBezTo>
                    <a:pt x="79" y="330"/>
                    <a:pt x="73" y="330"/>
                    <a:pt x="73" y="308"/>
                  </a:cubicBezTo>
                  <a:lnTo>
                    <a:pt x="73" y="216"/>
                  </a:lnTo>
                  <a:cubicBezTo>
                    <a:pt x="73" y="164"/>
                    <a:pt x="109" y="136"/>
                    <a:pt x="141" y="136"/>
                  </a:cubicBezTo>
                  <a:cubicBezTo>
                    <a:pt x="172" y="136"/>
                    <a:pt x="178" y="163"/>
                    <a:pt x="178" y="192"/>
                  </a:cubicBezTo>
                  <a:lnTo>
                    <a:pt x="178" y="308"/>
                  </a:lnTo>
                  <a:cubicBezTo>
                    <a:pt x="178" y="330"/>
                    <a:pt x="172" y="330"/>
                    <a:pt x="139" y="330"/>
                  </a:cubicBezTo>
                  <a:lnTo>
                    <a:pt x="139" y="346"/>
                  </a:lnTo>
                  <a:cubicBezTo>
                    <a:pt x="156" y="345"/>
                    <a:pt x="182" y="344"/>
                    <a:pt x="195" y="344"/>
                  </a:cubicBezTo>
                  <a:cubicBezTo>
                    <a:pt x="208" y="344"/>
                    <a:pt x="234" y="345"/>
                    <a:pt x="251" y="346"/>
                  </a:cubicBezTo>
                  <a:lnTo>
                    <a:pt x="251" y="330"/>
                  </a:lnTo>
                  <a:cubicBezTo>
                    <a:pt x="225" y="330"/>
                    <a:pt x="212" y="330"/>
                    <a:pt x="212" y="315"/>
                  </a:cubicBezTo>
                  <a:lnTo>
                    <a:pt x="212" y="220"/>
                  </a:lnTo>
                  <a:cubicBezTo>
                    <a:pt x="212" y="177"/>
                    <a:pt x="212" y="162"/>
                    <a:pt x="197" y="144"/>
                  </a:cubicBezTo>
                  <a:cubicBezTo>
                    <a:pt x="190" y="135"/>
                    <a:pt x="173" y="125"/>
                    <a:pt x="144" y="125"/>
                  </a:cubicBezTo>
                  <a:cubicBezTo>
                    <a:pt x="102" y="125"/>
                    <a:pt x="80" y="155"/>
                    <a:pt x="72" y="174"/>
                  </a:cubicBezTo>
                  <a:lnTo>
                    <a:pt x="72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37">
              <a:extLst>
                <a:ext uri="{FF2B5EF4-FFF2-40B4-BE49-F238E27FC236}">
                  <a16:creationId xmlns:a16="http://schemas.microsoft.com/office/drawing/2014/main" id="{1E718FFE-3950-44DE-81B4-B037BCB7835C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2874963" y="3125788"/>
              <a:ext cx="101600" cy="12858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9 h 229"/>
                <a:gd name="T10" fmla="*/ 180 w 193"/>
                <a:gd name="T11" fmla="*/ 109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3 w 193"/>
                <a:gd name="T27" fmla="*/ 217 h 229"/>
                <a:gd name="T28" fmla="*/ 56 w 193"/>
                <a:gd name="T29" fmla="*/ 183 h 229"/>
                <a:gd name="T30" fmla="*/ 41 w 193"/>
                <a:gd name="T31" fmla="*/ 10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4"/>
                    <a:pt x="87" y="11"/>
                    <a:pt x="104" y="11"/>
                  </a:cubicBezTo>
                  <a:cubicBezTo>
                    <a:pt x="155" y="11"/>
                    <a:pt x="160" y="79"/>
                    <a:pt x="160" y="98"/>
                  </a:cubicBezTo>
                  <a:lnTo>
                    <a:pt x="42" y="98"/>
                  </a:lnTo>
                  <a:close/>
                  <a:moveTo>
                    <a:pt x="41" y="109"/>
                  </a:moveTo>
                  <a:lnTo>
                    <a:pt x="180" y="109"/>
                  </a:lnTo>
                  <a:cubicBezTo>
                    <a:pt x="191" y="109"/>
                    <a:pt x="193" y="109"/>
                    <a:pt x="193" y="98"/>
                  </a:cubicBezTo>
                  <a:cubicBezTo>
                    <a:pt x="193" y="49"/>
                    <a:pt x="166" y="0"/>
                    <a:pt x="104" y="0"/>
                  </a:cubicBezTo>
                  <a:cubicBezTo>
                    <a:pt x="46" y="0"/>
                    <a:pt x="0" y="52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6" y="183"/>
                  </a:cubicBezTo>
                  <a:cubicBezTo>
                    <a:pt x="41" y="159"/>
                    <a:pt x="41" y="127"/>
                    <a:pt x="41" y="1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38">
              <a:extLst>
                <a:ext uri="{FF2B5EF4-FFF2-40B4-BE49-F238E27FC236}">
                  <a16:creationId xmlns:a16="http://schemas.microsoft.com/office/drawing/2014/main" id="{A8934035-8B11-44AE-82BE-B40B0D3D57AF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2990850" y="3127375"/>
              <a:ext cx="87313" cy="123825"/>
            </a:xfrm>
            <a:custGeom>
              <a:avLst/>
              <a:gdLst>
                <a:gd name="T0" fmla="*/ 70 w 168"/>
                <a:gd name="T1" fmla="*/ 55 h 221"/>
                <a:gd name="T2" fmla="*/ 70 w 168"/>
                <a:gd name="T3" fmla="*/ 0 h 221"/>
                <a:gd name="T4" fmla="*/ 0 w 168"/>
                <a:gd name="T5" fmla="*/ 6 h 221"/>
                <a:gd name="T6" fmla="*/ 0 w 168"/>
                <a:gd name="T7" fmla="*/ 21 h 221"/>
                <a:gd name="T8" fmla="*/ 39 w 168"/>
                <a:gd name="T9" fmla="*/ 49 h 221"/>
                <a:gd name="T10" fmla="*/ 39 w 168"/>
                <a:gd name="T11" fmla="*/ 183 h 221"/>
                <a:gd name="T12" fmla="*/ 0 w 168"/>
                <a:gd name="T13" fmla="*/ 205 h 221"/>
                <a:gd name="T14" fmla="*/ 0 w 168"/>
                <a:gd name="T15" fmla="*/ 221 h 221"/>
                <a:gd name="T16" fmla="*/ 57 w 168"/>
                <a:gd name="T17" fmla="*/ 219 h 221"/>
                <a:gd name="T18" fmla="*/ 120 w 168"/>
                <a:gd name="T19" fmla="*/ 221 h 221"/>
                <a:gd name="T20" fmla="*/ 120 w 168"/>
                <a:gd name="T21" fmla="*/ 205 h 221"/>
                <a:gd name="T22" fmla="*/ 110 w 168"/>
                <a:gd name="T23" fmla="*/ 205 h 221"/>
                <a:gd name="T24" fmla="*/ 72 w 168"/>
                <a:gd name="T25" fmla="*/ 182 h 221"/>
                <a:gd name="T26" fmla="*/ 72 w 168"/>
                <a:gd name="T27" fmla="*/ 105 h 221"/>
                <a:gd name="T28" fmla="*/ 131 w 168"/>
                <a:gd name="T29" fmla="*/ 11 h 221"/>
                <a:gd name="T30" fmla="*/ 136 w 168"/>
                <a:gd name="T31" fmla="*/ 12 h 221"/>
                <a:gd name="T32" fmla="*/ 125 w 168"/>
                <a:gd name="T33" fmla="*/ 31 h 221"/>
                <a:gd name="T34" fmla="*/ 146 w 168"/>
                <a:gd name="T35" fmla="*/ 53 h 221"/>
                <a:gd name="T36" fmla="*/ 168 w 168"/>
                <a:gd name="T37" fmla="*/ 31 h 221"/>
                <a:gd name="T38" fmla="*/ 131 w 168"/>
                <a:gd name="T39" fmla="*/ 0 h 221"/>
                <a:gd name="T40" fmla="*/ 70 w 168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1">
                  <a:moveTo>
                    <a:pt x="70" y="55"/>
                  </a:move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  <a:lnTo>
                    <a:pt x="39" y="183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1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1" y="219"/>
                    <a:pt x="120" y="221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200"/>
                    <a:pt x="72" y="182"/>
                  </a:cubicBezTo>
                  <a:lnTo>
                    <a:pt x="72" y="105"/>
                  </a:lnTo>
                  <a:cubicBezTo>
                    <a:pt x="72" y="56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3"/>
                    <a:pt x="146" y="53"/>
                  </a:cubicBezTo>
                  <a:cubicBezTo>
                    <a:pt x="155" y="53"/>
                    <a:pt x="168" y="47"/>
                    <a:pt x="168" y="31"/>
                  </a:cubicBezTo>
                  <a:cubicBezTo>
                    <a:pt x="168" y="15"/>
                    <a:pt x="152" y="0"/>
                    <a:pt x="131" y="0"/>
                  </a:cubicBezTo>
                  <a:cubicBezTo>
                    <a:pt x="95" y="0"/>
                    <a:pt x="77" y="34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39">
              <a:extLst>
                <a:ext uri="{FF2B5EF4-FFF2-40B4-BE49-F238E27FC236}">
                  <a16:creationId xmlns:a16="http://schemas.microsoft.com/office/drawing/2014/main" id="{5218EE10-6D4A-4413-A8B5-431DA4A7E333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3092450" y="3125788"/>
              <a:ext cx="100013" cy="12858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1 w 193"/>
                <a:gd name="T5" fmla="*/ 98 h 229"/>
                <a:gd name="T6" fmla="*/ 42 w 193"/>
                <a:gd name="T7" fmla="*/ 98 h 229"/>
                <a:gd name="T8" fmla="*/ 42 w 193"/>
                <a:gd name="T9" fmla="*/ 109 h 229"/>
                <a:gd name="T10" fmla="*/ 181 w 193"/>
                <a:gd name="T11" fmla="*/ 109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1 w 193"/>
                <a:gd name="T25" fmla="*/ 165 h 229"/>
                <a:gd name="T26" fmla="*/ 113 w 193"/>
                <a:gd name="T27" fmla="*/ 217 h 229"/>
                <a:gd name="T28" fmla="*/ 57 w 193"/>
                <a:gd name="T29" fmla="*/ 183 h 229"/>
                <a:gd name="T30" fmla="*/ 42 w 193"/>
                <a:gd name="T31" fmla="*/ 10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4"/>
                    <a:pt x="87" y="11"/>
                    <a:pt x="104" y="11"/>
                  </a:cubicBezTo>
                  <a:cubicBezTo>
                    <a:pt x="156" y="11"/>
                    <a:pt x="161" y="79"/>
                    <a:pt x="161" y="98"/>
                  </a:cubicBezTo>
                  <a:lnTo>
                    <a:pt x="42" y="98"/>
                  </a:lnTo>
                  <a:close/>
                  <a:moveTo>
                    <a:pt x="42" y="109"/>
                  </a:moveTo>
                  <a:lnTo>
                    <a:pt x="181" y="109"/>
                  </a:lnTo>
                  <a:cubicBezTo>
                    <a:pt x="192" y="109"/>
                    <a:pt x="193" y="109"/>
                    <a:pt x="193" y="98"/>
                  </a:cubicBezTo>
                  <a:cubicBezTo>
                    <a:pt x="193" y="49"/>
                    <a:pt x="167" y="0"/>
                    <a:pt x="104" y="0"/>
                  </a:cubicBezTo>
                  <a:cubicBezTo>
                    <a:pt x="46" y="0"/>
                    <a:pt x="0" y="52"/>
                    <a:pt x="0" y="114"/>
                  </a:cubicBezTo>
                  <a:cubicBezTo>
                    <a:pt x="0" y="181"/>
                    <a:pt x="53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2" y="161"/>
                    <a:pt x="181" y="165"/>
                  </a:cubicBezTo>
                  <a:cubicBezTo>
                    <a:pt x="163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7" y="183"/>
                  </a:cubicBezTo>
                  <a:cubicBezTo>
                    <a:pt x="42" y="159"/>
                    <a:pt x="42" y="127"/>
                    <a:pt x="42" y="10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40">
              <a:extLst>
                <a:ext uri="{FF2B5EF4-FFF2-40B4-BE49-F238E27FC236}">
                  <a16:creationId xmlns:a16="http://schemas.microsoft.com/office/drawing/2014/main" id="{8E1053B4-5751-4C65-A16A-2809B61D0930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3282950" y="3060700"/>
              <a:ext cx="184150" cy="196850"/>
            </a:xfrm>
            <a:custGeom>
              <a:avLst/>
              <a:gdLst>
                <a:gd name="T0" fmla="*/ 166 w 356"/>
                <a:gd name="T1" fmla="*/ 35 h 352"/>
                <a:gd name="T2" fmla="*/ 180 w 356"/>
                <a:gd name="T3" fmla="*/ 16 h 352"/>
                <a:gd name="T4" fmla="*/ 211 w 356"/>
                <a:gd name="T5" fmla="*/ 16 h 352"/>
                <a:gd name="T6" fmla="*/ 301 w 356"/>
                <a:gd name="T7" fmla="*/ 65 h 352"/>
                <a:gd name="T8" fmla="*/ 274 w 356"/>
                <a:gd name="T9" fmla="*/ 136 h 352"/>
                <a:gd name="T10" fmla="*/ 190 w 356"/>
                <a:gd name="T11" fmla="*/ 165 h 352"/>
                <a:gd name="T12" fmla="*/ 134 w 356"/>
                <a:gd name="T13" fmla="*/ 165 h 352"/>
                <a:gd name="T14" fmla="*/ 166 w 356"/>
                <a:gd name="T15" fmla="*/ 35 h 352"/>
                <a:gd name="T16" fmla="*/ 238 w 356"/>
                <a:gd name="T17" fmla="*/ 171 h 352"/>
                <a:gd name="T18" fmla="*/ 348 w 356"/>
                <a:gd name="T19" fmla="*/ 75 h 352"/>
                <a:gd name="T20" fmla="*/ 238 w 356"/>
                <a:gd name="T21" fmla="*/ 0 h 352"/>
                <a:gd name="T22" fmla="*/ 95 w 356"/>
                <a:gd name="T23" fmla="*/ 0 h 352"/>
                <a:gd name="T24" fmla="*/ 81 w 356"/>
                <a:gd name="T25" fmla="*/ 10 h 352"/>
                <a:gd name="T26" fmla="*/ 95 w 356"/>
                <a:gd name="T27" fmla="*/ 16 h 352"/>
                <a:gd name="T28" fmla="*/ 114 w 356"/>
                <a:gd name="T29" fmla="*/ 17 h 352"/>
                <a:gd name="T30" fmla="*/ 127 w 356"/>
                <a:gd name="T31" fmla="*/ 25 h 352"/>
                <a:gd name="T32" fmla="*/ 125 w 356"/>
                <a:gd name="T33" fmla="*/ 34 h 352"/>
                <a:gd name="T34" fmla="*/ 59 w 356"/>
                <a:gd name="T35" fmla="*/ 302 h 352"/>
                <a:gd name="T36" fmla="*/ 13 w 356"/>
                <a:gd name="T37" fmla="*/ 325 h 352"/>
                <a:gd name="T38" fmla="*/ 0 w 356"/>
                <a:gd name="T39" fmla="*/ 335 h 352"/>
                <a:gd name="T40" fmla="*/ 7 w 356"/>
                <a:gd name="T41" fmla="*/ 341 h 352"/>
                <a:gd name="T42" fmla="*/ 70 w 356"/>
                <a:gd name="T43" fmla="*/ 339 h 352"/>
                <a:gd name="T44" fmla="*/ 133 w 356"/>
                <a:gd name="T45" fmla="*/ 341 h 352"/>
                <a:gd name="T46" fmla="*/ 143 w 356"/>
                <a:gd name="T47" fmla="*/ 331 h 352"/>
                <a:gd name="T48" fmla="*/ 129 w 356"/>
                <a:gd name="T49" fmla="*/ 325 h 352"/>
                <a:gd name="T50" fmla="*/ 96 w 356"/>
                <a:gd name="T51" fmla="*/ 316 h 352"/>
                <a:gd name="T52" fmla="*/ 98 w 356"/>
                <a:gd name="T53" fmla="*/ 308 h 352"/>
                <a:gd name="T54" fmla="*/ 131 w 356"/>
                <a:gd name="T55" fmla="*/ 176 h 352"/>
                <a:gd name="T56" fmla="*/ 190 w 356"/>
                <a:gd name="T57" fmla="*/ 176 h 352"/>
                <a:gd name="T58" fmla="*/ 245 w 356"/>
                <a:gd name="T59" fmla="*/ 221 h 352"/>
                <a:gd name="T60" fmla="*/ 238 w 356"/>
                <a:gd name="T61" fmla="*/ 255 h 352"/>
                <a:gd name="T62" fmla="*/ 230 w 356"/>
                <a:gd name="T63" fmla="*/ 298 h 352"/>
                <a:gd name="T64" fmla="*/ 296 w 356"/>
                <a:gd name="T65" fmla="*/ 352 h 352"/>
                <a:gd name="T66" fmla="*/ 356 w 356"/>
                <a:gd name="T67" fmla="*/ 294 h 352"/>
                <a:gd name="T68" fmla="*/ 350 w 356"/>
                <a:gd name="T69" fmla="*/ 288 h 352"/>
                <a:gd name="T70" fmla="*/ 343 w 356"/>
                <a:gd name="T71" fmla="*/ 295 h 352"/>
                <a:gd name="T72" fmla="*/ 298 w 356"/>
                <a:gd name="T73" fmla="*/ 341 h 352"/>
                <a:gd name="T74" fmla="*/ 278 w 356"/>
                <a:gd name="T75" fmla="*/ 310 h 352"/>
                <a:gd name="T76" fmla="*/ 283 w 356"/>
                <a:gd name="T77" fmla="*/ 253 h 352"/>
                <a:gd name="T78" fmla="*/ 285 w 356"/>
                <a:gd name="T79" fmla="*/ 230 h 352"/>
                <a:gd name="T80" fmla="*/ 238 w 356"/>
                <a:gd name="T81" fmla="*/ 17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6" h="352">
                  <a:moveTo>
                    <a:pt x="166" y="35"/>
                  </a:moveTo>
                  <a:cubicBezTo>
                    <a:pt x="169" y="23"/>
                    <a:pt x="171" y="18"/>
                    <a:pt x="180" y="16"/>
                  </a:cubicBezTo>
                  <a:cubicBezTo>
                    <a:pt x="185" y="16"/>
                    <a:pt x="201" y="16"/>
                    <a:pt x="211" y="16"/>
                  </a:cubicBezTo>
                  <a:cubicBezTo>
                    <a:pt x="246" y="16"/>
                    <a:pt x="301" y="16"/>
                    <a:pt x="301" y="65"/>
                  </a:cubicBezTo>
                  <a:cubicBezTo>
                    <a:pt x="301" y="82"/>
                    <a:pt x="293" y="116"/>
                    <a:pt x="274" y="136"/>
                  </a:cubicBezTo>
                  <a:cubicBezTo>
                    <a:pt x="261" y="149"/>
                    <a:pt x="235" y="165"/>
                    <a:pt x="190" y="165"/>
                  </a:cubicBezTo>
                  <a:lnTo>
                    <a:pt x="134" y="165"/>
                  </a:lnTo>
                  <a:lnTo>
                    <a:pt x="166" y="35"/>
                  </a:lnTo>
                  <a:close/>
                  <a:moveTo>
                    <a:pt x="238" y="171"/>
                  </a:moveTo>
                  <a:cubicBezTo>
                    <a:pt x="288" y="160"/>
                    <a:pt x="348" y="125"/>
                    <a:pt x="348" y="75"/>
                  </a:cubicBezTo>
                  <a:cubicBezTo>
                    <a:pt x="348" y="32"/>
                    <a:pt x="303" y="0"/>
                    <a:pt x="238" y="0"/>
                  </a:cubicBezTo>
                  <a:lnTo>
                    <a:pt x="95" y="0"/>
                  </a:lnTo>
                  <a:cubicBezTo>
                    <a:pt x="85" y="0"/>
                    <a:pt x="81" y="0"/>
                    <a:pt x="81" y="10"/>
                  </a:cubicBezTo>
                  <a:cubicBezTo>
                    <a:pt x="81" y="16"/>
                    <a:pt x="85" y="16"/>
                    <a:pt x="95" y="16"/>
                  </a:cubicBezTo>
                  <a:cubicBezTo>
                    <a:pt x="96" y="16"/>
                    <a:pt x="105" y="16"/>
                    <a:pt x="114" y="17"/>
                  </a:cubicBezTo>
                  <a:cubicBezTo>
                    <a:pt x="123" y="18"/>
                    <a:pt x="127" y="18"/>
                    <a:pt x="127" y="25"/>
                  </a:cubicBezTo>
                  <a:cubicBezTo>
                    <a:pt x="127" y="27"/>
                    <a:pt x="127" y="28"/>
                    <a:pt x="125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3" y="325"/>
                  </a:cubicBezTo>
                  <a:cubicBezTo>
                    <a:pt x="4" y="325"/>
                    <a:pt x="0" y="325"/>
                    <a:pt x="0" y="335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6" y="339"/>
                    <a:pt x="70" y="339"/>
                  </a:cubicBezTo>
                  <a:cubicBezTo>
                    <a:pt x="84" y="339"/>
                    <a:pt x="119" y="341"/>
                    <a:pt x="133" y="341"/>
                  </a:cubicBezTo>
                  <a:cubicBezTo>
                    <a:pt x="137" y="341"/>
                    <a:pt x="143" y="341"/>
                    <a:pt x="143" y="331"/>
                  </a:cubicBezTo>
                  <a:cubicBezTo>
                    <a:pt x="143" y="325"/>
                    <a:pt x="138" y="325"/>
                    <a:pt x="129" y="325"/>
                  </a:cubicBezTo>
                  <a:cubicBezTo>
                    <a:pt x="110" y="325"/>
                    <a:pt x="96" y="325"/>
                    <a:pt x="96" y="316"/>
                  </a:cubicBezTo>
                  <a:cubicBezTo>
                    <a:pt x="96" y="313"/>
                    <a:pt x="97" y="311"/>
                    <a:pt x="98" y="308"/>
                  </a:cubicBezTo>
                  <a:lnTo>
                    <a:pt x="131" y="176"/>
                  </a:lnTo>
                  <a:lnTo>
                    <a:pt x="190" y="176"/>
                  </a:lnTo>
                  <a:cubicBezTo>
                    <a:pt x="236" y="176"/>
                    <a:pt x="245" y="204"/>
                    <a:pt x="245" y="221"/>
                  </a:cubicBezTo>
                  <a:cubicBezTo>
                    <a:pt x="245" y="229"/>
                    <a:pt x="241" y="244"/>
                    <a:pt x="238" y="255"/>
                  </a:cubicBezTo>
                  <a:cubicBezTo>
                    <a:pt x="234" y="269"/>
                    <a:pt x="230" y="288"/>
                    <a:pt x="230" y="298"/>
                  </a:cubicBezTo>
                  <a:cubicBezTo>
                    <a:pt x="230" y="352"/>
                    <a:pt x="289" y="352"/>
                    <a:pt x="296" y="352"/>
                  </a:cubicBezTo>
                  <a:cubicBezTo>
                    <a:pt x="338" y="352"/>
                    <a:pt x="356" y="301"/>
                    <a:pt x="356" y="294"/>
                  </a:cubicBezTo>
                  <a:cubicBezTo>
                    <a:pt x="356" y="288"/>
                    <a:pt x="350" y="288"/>
                    <a:pt x="350" y="288"/>
                  </a:cubicBezTo>
                  <a:cubicBezTo>
                    <a:pt x="345" y="288"/>
                    <a:pt x="344" y="292"/>
                    <a:pt x="343" y="295"/>
                  </a:cubicBezTo>
                  <a:cubicBezTo>
                    <a:pt x="331" y="332"/>
                    <a:pt x="309" y="341"/>
                    <a:pt x="298" y="341"/>
                  </a:cubicBezTo>
                  <a:cubicBezTo>
                    <a:pt x="281" y="341"/>
                    <a:pt x="278" y="330"/>
                    <a:pt x="278" y="310"/>
                  </a:cubicBezTo>
                  <a:cubicBezTo>
                    <a:pt x="278" y="295"/>
                    <a:pt x="281" y="269"/>
                    <a:pt x="283" y="253"/>
                  </a:cubicBezTo>
                  <a:cubicBezTo>
                    <a:pt x="284" y="247"/>
                    <a:pt x="285" y="237"/>
                    <a:pt x="285" y="230"/>
                  </a:cubicBezTo>
                  <a:cubicBezTo>
                    <a:pt x="285" y="192"/>
                    <a:pt x="252" y="176"/>
                    <a:pt x="238" y="17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41">
              <a:extLst>
                <a:ext uri="{FF2B5EF4-FFF2-40B4-BE49-F238E27FC236}">
                  <a16:creationId xmlns:a16="http://schemas.microsoft.com/office/drawing/2014/main" id="{377D2590-5884-46FA-B674-5A47A297615D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481388" y="3155950"/>
              <a:ext cx="96838" cy="177800"/>
            </a:xfrm>
            <a:custGeom>
              <a:avLst/>
              <a:gdLst>
                <a:gd name="T0" fmla="*/ 116 w 185"/>
                <a:gd name="T1" fmla="*/ 108 h 317"/>
                <a:gd name="T2" fmla="*/ 151 w 185"/>
                <a:gd name="T3" fmla="*/ 108 h 317"/>
                <a:gd name="T4" fmla="*/ 162 w 185"/>
                <a:gd name="T5" fmla="*/ 100 h 317"/>
                <a:gd name="T6" fmla="*/ 151 w 185"/>
                <a:gd name="T7" fmla="*/ 95 h 317"/>
                <a:gd name="T8" fmla="*/ 119 w 185"/>
                <a:gd name="T9" fmla="*/ 95 h 317"/>
                <a:gd name="T10" fmla="*/ 133 w 185"/>
                <a:gd name="T11" fmla="*/ 25 h 317"/>
                <a:gd name="T12" fmla="*/ 150 w 185"/>
                <a:gd name="T13" fmla="*/ 10 h 317"/>
                <a:gd name="T14" fmla="*/ 167 w 185"/>
                <a:gd name="T15" fmla="*/ 14 h 317"/>
                <a:gd name="T16" fmla="*/ 151 w 185"/>
                <a:gd name="T17" fmla="*/ 33 h 317"/>
                <a:gd name="T18" fmla="*/ 165 w 185"/>
                <a:gd name="T19" fmla="*/ 46 h 317"/>
                <a:gd name="T20" fmla="*/ 185 w 185"/>
                <a:gd name="T21" fmla="*/ 25 h 317"/>
                <a:gd name="T22" fmla="*/ 150 w 185"/>
                <a:gd name="T23" fmla="*/ 0 h 317"/>
                <a:gd name="T24" fmla="*/ 108 w 185"/>
                <a:gd name="T25" fmla="*/ 26 h 317"/>
                <a:gd name="T26" fmla="*/ 91 w 185"/>
                <a:gd name="T27" fmla="*/ 95 h 317"/>
                <a:gd name="T28" fmla="*/ 64 w 185"/>
                <a:gd name="T29" fmla="*/ 95 h 317"/>
                <a:gd name="T30" fmla="*/ 52 w 185"/>
                <a:gd name="T31" fmla="*/ 103 h 317"/>
                <a:gd name="T32" fmla="*/ 63 w 185"/>
                <a:gd name="T33" fmla="*/ 108 h 317"/>
                <a:gd name="T34" fmla="*/ 89 w 185"/>
                <a:gd name="T35" fmla="*/ 108 h 317"/>
                <a:gd name="T36" fmla="*/ 58 w 185"/>
                <a:gd name="T37" fmla="*/ 273 h 317"/>
                <a:gd name="T38" fmla="*/ 34 w 185"/>
                <a:gd name="T39" fmla="*/ 307 h 317"/>
                <a:gd name="T40" fmla="*/ 19 w 185"/>
                <a:gd name="T41" fmla="*/ 303 h 317"/>
                <a:gd name="T42" fmla="*/ 34 w 185"/>
                <a:gd name="T43" fmla="*/ 283 h 317"/>
                <a:gd name="T44" fmla="*/ 20 w 185"/>
                <a:gd name="T45" fmla="*/ 270 h 317"/>
                <a:gd name="T46" fmla="*/ 0 w 185"/>
                <a:gd name="T47" fmla="*/ 292 h 317"/>
                <a:gd name="T48" fmla="*/ 34 w 185"/>
                <a:gd name="T49" fmla="*/ 317 h 317"/>
                <a:gd name="T50" fmla="*/ 76 w 185"/>
                <a:gd name="T51" fmla="*/ 286 h 317"/>
                <a:gd name="T52" fmla="*/ 97 w 185"/>
                <a:gd name="T53" fmla="*/ 215 h 317"/>
                <a:gd name="T54" fmla="*/ 116 w 185"/>
                <a:gd name="T55" fmla="*/ 10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5" h="317">
                  <a:moveTo>
                    <a:pt x="116" y="108"/>
                  </a:moveTo>
                  <a:lnTo>
                    <a:pt x="151" y="108"/>
                  </a:lnTo>
                  <a:cubicBezTo>
                    <a:pt x="158" y="108"/>
                    <a:pt x="162" y="108"/>
                    <a:pt x="162" y="100"/>
                  </a:cubicBezTo>
                  <a:cubicBezTo>
                    <a:pt x="162" y="95"/>
                    <a:pt x="158" y="95"/>
                    <a:pt x="151" y="95"/>
                  </a:cubicBezTo>
                  <a:lnTo>
                    <a:pt x="119" y="95"/>
                  </a:lnTo>
                  <a:cubicBezTo>
                    <a:pt x="127" y="51"/>
                    <a:pt x="130" y="35"/>
                    <a:pt x="133" y="25"/>
                  </a:cubicBezTo>
                  <a:cubicBezTo>
                    <a:pt x="134" y="17"/>
                    <a:pt x="142" y="10"/>
                    <a:pt x="150" y="10"/>
                  </a:cubicBezTo>
                  <a:cubicBezTo>
                    <a:pt x="151" y="10"/>
                    <a:pt x="160" y="10"/>
                    <a:pt x="167" y="14"/>
                  </a:cubicBezTo>
                  <a:cubicBezTo>
                    <a:pt x="152" y="18"/>
                    <a:pt x="151" y="31"/>
                    <a:pt x="151" y="33"/>
                  </a:cubicBezTo>
                  <a:cubicBezTo>
                    <a:pt x="151" y="41"/>
                    <a:pt x="157" y="46"/>
                    <a:pt x="165" y="46"/>
                  </a:cubicBezTo>
                  <a:cubicBezTo>
                    <a:pt x="175" y="46"/>
                    <a:pt x="185" y="38"/>
                    <a:pt x="185" y="25"/>
                  </a:cubicBezTo>
                  <a:cubicBezTo>
                    <a:pt x="185" y="9"/>
                    <a:pt x="168" y="0"/>
                    <a:pt x="150" y="0"/>
                  </a:cubicBezTo>
                  <a:cubicBezTo>
                    <a:pt x="135" y="0"/>
                    <a:pt x="118" y="9"/>
                    <a:pt x="108" y="26"/>
                  </a:cubicBezTo>
                  <a:cubicBezTo>
                    <a:pt x="101" y="39"/>
                    <a:pt x="99" y="55"/>
                    <a:pt x="91" y="95"/>
                  </a:cubicBezTo>
                  <a:lnTo>
                    <a:pt x="64" y="95"/>
                  </a:lnTo>
                  <a:cubicBezTo>
                    <a:pt x="57" y="95"/>
                    <a:pt x="52" y="95"/>
                    <a:pt x="52" y="103"/>
                  </a:cubicBezTo>
                  <a:cubicBezTo>
                    <a:pt x="52" y="108"/>
                    <a:pt x="57" y="108"/>
                    <a:pt x="63" y="108"/>
                  </a:cubicBezTo>
                  <a:lnTo>
                    <a:pt x="89" y="108"/>
                  </a:lnTo>
                  <a:cubicBezTo>
                    <a:pt x="89" y="110"/>
                    <a:pt x="67" y="235"/>
                    <a:pt x="58" y="273"/>
                  </a:cubicBezTo>
                  <a:cubicBezTo>
                    <a:pt x="57" y="280"/>
                    <a:pt x="51" y="307"/>
                    <a:pt x="34" y="307"/>
                  </a:cubicBezTo>
                  <a:cubicBezTo>
                    <a:pt x="33" y="307"/>
                    <a:pt x="25" y="307"/>
                    <a:pt x="19" y="303"/>
                  </a:cubicBezTo>
                  <a:cubicBezTo>
                    <a:pt x="33" y="298"/>
                    <a:pt x="34" y="285"/>
                    <a:pt x="34" y="283"/>
                  </a:cubicBezTo>
                  <a:cubicBezTo>
                    <a:pt x="34" y="276"/>
                    <a:pt x="28" y="270"/>
                    <a:pt x="20" y="270"/>
                  </a:cubicBezTo>
                  <a:cubicBezTo>
                    <a:pt x="10" y="270"/>
                    <a:pt x="0" y="279"/>
                    <a:pt x="0" y="292"/>
                  </a:cubicBezTo>
                  <a:cubicBezTo>
                    <a:pt x="0" y="307"/>
                    <a:pt x="16" y="317"/>
                    <a:pt x="34" y="317"/>
                  </a:cubicBezTo>
                  <a:cubicBezTo>
                    <a:pt x="56" y="317"/>
                    <a:pt x="72" y="294"/>
                    <a:pt x="76" y="286"/>
                  </a:cubicBezTo>
                  <a:cubicBezTo>
                    <a:pt x="88" y="262"/>
                    <a:pt x="96" y="220"/>
                    <a:pt x="97" y="215"/>
                  </a:cubicBezTo>
                  <a:lnTo>
                    <a:pt x="116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42">
              <a:extLst>
                <a:ext uri="{FF2B5EF4-FFF2-40B4-BE49-F238E27FC236}">
                  <a16:creationId xmlns:a16="http://schemas.microsoft.com/office/drawing/2014/main" id="{C2120F6F-D144-4B7E-BB8D-85ACF21E7711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3600450" y="3163888"/>
              <a:ext cx="80963" cy="1285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4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2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5 h 231"/>
                <a:gd name="T30" fmla="*/ 3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40"/>
                    <a:pt x="120" y="68"/>
                  </a:cubicBezTo>
                  <a:cubicBezTo>
                    <a:pt x="120" y="98"/>
                    <a:pt x="99" y="122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43">
              <a:extLst>
                <a:ext uri="{FF2B5EF4-FFF2-40B4-BE49-F238E27FC236}">
                  <a16:creationId xmlns:a16="http://schemas.microsoft.com/office/drawing/2014/main" id="{A8E93D9D-52DC-4B25-B4E9-FA189C8CA469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813175" y="3052763"/>
              <a:ext cx="130175" cy="258763"/>
            </a:xfrm>
            <a:custGeom>
              <a:avLst/>
              <a:gdLst>
                <a:gd name="T0" fmla="*/ 245 w 249"/>
                <a:gd name="T1" fmla="*/ 19 h 464"/>
                <a:gd name="T2" fmla="*/ 249 w 249"/>
                <a:gd name="T3" fmla="*/ 10 h 464"/>
                <a:gd name="T4" fmla="*/ 239 w 249"/>
                <a:gd name="T5" fmla="*/ 0 h 464"/>
                <a:gd name="T6" fmla="*/ 228 w 249"/>
                <a:gd name="T7" fmla="*/ 10 h 464"/>
                <a:gd name="T8" fmla="*/ 4 w 249"/>
                <a:gd name="T9" fmla="*/ 445 h 464"/>
                <a:gd name="T10" fmla="*/ 0 w 249"/>
                <a:gd name="T11" fmla="*/ 454 h 464"/>
                <a:gd name="T12" fmla="*/ 10 w 249"/>
                <a:gd name="T13" fmla="*/ 464 h 464"/>
                <a:gd name="T14" fmla="*/ 21 w 249"/>
                <a:gd name="T15" fmla="*/ 454 h 464"/>
                <a:gd name="T16" fmla="*/ 245 w 249"/>
                <a:gd name="T17" fmla="*/ 19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464">
                  <a:moveTo>
                    <a:pt x="245" y="19"/>
                  </a:moveTo>
                  <a:cubicBezTo>
                    <a:pt x="249" y="12"/>
                    <a:pt x="249" y="11"/>
                    <a:pt x="249" y="10"/>
                  </a:cubicBezTo>
                  <a:cubicBezTo>
                    <a:pt x="249" y="6"/>
                    <a:pt x="246" y="0"/>
                    <a:pt x="239" y="0"/>
                  </a:cubicBezTo>
                  <a:cubicBezTo>
                    <a:pt x="233" y="0"/>
                    <a:pt x="232" y="3"/>
                    <a:pt x="228" y="10"/>
                  </a:cubicBezTo>
                  <a:lnTo>
                    <a:pt x="4" y="445"/>
                  </a:lnTo>
                  <a:cubicBezTo>
                    <a:pt x="0" y="452"/>
                    <a:pt x="0" y="453"/>
                    <a:pt x="0" y="454"/>
                  </a:cubicBezTo>
                  <a:cubicBezTo>
                    <a:pt x="0" y="458"/>
                    <a:pt x="4" y="464"/>
                    <a:pt x="10" y="464"/>
                  </a:cubicBezTo>
                  <a:cubicBezTo>
                    <a:pt x="16" y="464"/>
                    <a:pt x="18" y="461"/>
                    <a:pt x="21" y="454"/>
                  </a:cubicBezTo>
                  <a:lnTo>
                    <a:pt x="245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44">
              <a:extLst>
                <a:ext uri="{FF2B5EF4-FFF2-40B4-BE49-F238E27FC236}">
                  <a16:creationId xmlns:a16="http://schemas.microsoft.com/office/drawing/2014/main" id="{153E2717-C013-4375-AD99-41B82B974757}"/>
                </a:ext>
              </a:extLst>
            </p:cNvPr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3792538" y="3149600"/>
              <a:ext cx="171450" cy="65088"/>
            </a:xfrm>
            <a:custGeom>
              <a:avLst/>
              <a:gdLst>
                <a:gd name="T0" fmla="*/ 314 w 331"/>
                <a:gd name="T1" fmla="*/ 20 h 116"/>
                <a:gd name="T2" fmla="*/ 331 w 331"/>
                <a:gd name="T3" fmla="*/ 10 h 116"/>
                <a:gd name="T4" fmla="*/ 315 w 331"/>
                <a:gd name="T5" fmla="*/ 0 h 116"/>
                <a:gd name="T6" fmla="*/ 16 w 331"/>
                <a:gd name="T7" fmla="*/ 0 h 116"/>
                <a:gd name="T8" fmla="*/ 0 w 331"/>
                <a:gd name="T9" fmla="*/ 10 h 116"/>
                <a:gd name="T10" fmla="*/ 17 w 331"/>
                <a:gd name="T11" fmla="*/ 20 h 116"/>
                <a:gd name="T12" fmla="*/ 314 w 331"/>
                <a:gd name="T13" fmla="*/ 20 h 116"/>
                <a:gd name="T14" fmla="*/ 315 w 331"/>
                <a:gd name="T15" fmla="*/ 116 h 116"/>
                <a:gd name="T16" fmla="*/ 331 w 331"/>
                <a:gd name="T17" fmla="*/ 106 h 116"/>
                <a:gd name="T18" fmla="*/ 314 w 331"/>
                <a:gd name="T19" fmla="*/ 96 h 116"/>
                <a:gd name="T20" fmla="*/ 17 w 331"/>
                <a:gd name="T21" fmla="*/ 96 h 116"/>
                <a:gd name="T22" fmla="*/ 0 w 331"/>
                <a:gd name="T23" fmla="*/ 106 h 116"/>
                <a:gd name="T24" fmla="*/ 16 w 331"/>
                <a:gd name="T25" fmla="*/ 116 h 116"/>
                <a:gd name="T26" fmla="*/ 315 w 331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6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6"/>
                  </a:moveTo>
                  <a:cubicBezTo>
                    <a:pt x="322" y="116"/>
                    <a:pt x="331" y="116"/>
                    <a:pt x="331" y="106"/>
                  </a:cubicBezTo>
                  <a:cubicBezTo>
                    <a:pt x="331" y="96"/>
                    <a:pt x="322" y="96"/>
                    <a:pt x="314" y="96"/>
                  </a:cubicBezTo>
                  <a:lnTo>
                    <a:pt x="17" y="96"/>
                  </a:lnTo>
                  <a:cubicBezTo>
                    <a:pt x="9" y="96"/>
                    <a:pt x="0" y="96"/>
                    <a:pt x="0" y="106"/>
                  </a:cubicBezTo>
                  <a:cubicBezTo>
                    <a:pt x="0" y="116"/>
                    <a:pt x="9" y="116"/>
                    <a:pt x="16" y="116"/>
                  </a:cubicBezTo>
                  <a:lnTo>
                    <a:pt x="315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45">
              <a:extLst>
                <a:ext uri="{FF2B5EF4-FFF2-40B4-BE49-F238E27FC236}">
                  <a16:creationId xmlns:a16="http://schemas.microsoft.com/office/drawing/2014/main" id="{0BFF10FA-7402-4105-B29C-5F643B8A3AE5}"/>
                </a:ext>
              </a:extLst>
            </p:cNvPr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4060825" y="3060700"/>
              <a:ext cx="185738" cy="196850"/>
            </a:xfrm>
            <a:custGeom>
              <a:avLst/>
              <a:gdLst>
                <a:gd name="T0" fmla="*/ 167 w 356"/>
                <a:gd name="T1" fmla="*/ 35 h 352"/>
                <a:gd name="T2" fmla="*/ 181 w 356"/>
                <a:gd name="T3" fmla="*/ 16 h 352"/>
                <a:gd name="T4" fmla="*/ 211 w 356"/>
                <a:gd name="T5" fmla="*/ 16 h 352"/>
                <a:gd name="T6" fmla="*/ 302 w 356"/>
                <a:gd name="T7" fmla="*/ 65 h 352"/>
                <a:gd name="T8" fmla="*/ 274 w 356"/>
                <a:gd name="T9" fmla="*/ 136 h 352"/>
                <a:gd name="T10" fmla="*/ 190 w 356"/>
                <a:gd name="T11" fmla="*/ 165 h 352"/>
                <a:gd name="T12" fmla="*/ 134 w 356"/>
                <a:gd name="T13" fmla="*/ 165 h 352"/>
                <a:gd name="T14" fmla="*/ 167 w 356"/>
                <a:gd name="T15" fmla="*/ 35 h 352"/>
                <a:gd name="T16" fmla="*/ 238 w 356"/>
                <a:gd name="T17" fmla="*/ 171 h 352"/>
                <a:gd name="T18" fmla="*/ 348 w 356"/>
                <a:gd name="T19" fmla="*/ 75 h 352"/>
                <a:gd name="T20" fmla="*/ 238 w 356"/>
                <a:gd name="T21" fmla="*/ 0 h 352"/>
                <a:gd name="T22" fmla="*/ 96 w 356"/>
                <a:gd name="T23" fmla="*/ 0 h 352"/>
                <a:gd name="T24" fmla="*/ 81 w 356"/>
                <a:gd name="T25" fmla="*/ 10 h 352"/>
                <a:gd name="T26" fmla="*/ 95 w 356"/>
                <a:gd name="T27" fmla="*/ 16 h 352"/>
                <a:gd name="T28" fmla="*/ 114 w 356"/>
                <a:gd name="T29" fmla="*/ 17 h 352"/>
                <a:gd name="T30" fmla="*/ 128 w 356"/>
                <a:gd name="T31" fmla="*/ 25 h 352"/>
                <a:gd name="T32" fmla="*/ 126 w 356"/>
                <a:gd name="T33" fmla="*/ 34 h 352"/>
                <a:gd name="T34" fmla="*/ 59 w 356"/>
                <a:gd name="T35" fmla="*/ 302 h 352"/>
                <a:gd name="T36" fmla="*/ 13 w 356"/>
                <a:gd name="T37" fmla="*/ 325 h 352"/>
                <a:gd name="T38" fmla="*/ 0 w 356"/>
                <a:gd name="T39" fmla="*/ 335 h 352"/>
                <a:gd name="T40" fmla="*/ 7 w 356"/>
                <a:gd name="T41" fmla="*/ 341 h 352"/>
                <a:gd name="T42" fmla="*/ 70 w 356"/>
                <a:gd name="T43" fmla="*/ 339 h 352"/>
                <a:gd name="T44" fmla="*/ 133 w 356"/>
                <a:gd name="T45" fmla="*/ 341 h 352"/>
                <a:gd name="T46" fmla="*/ 143 w 356"/>
                <a:gd name="T47" fmla="*/ 331 h 352"/>
                <a:gd name="T48" fmla="*/ 129 w 356"/>
                <a:gd name="T49" fmla="*/ 325 h 352"/>
                <a:gd name="T50" fmla="*/ 97 w 356"/>
                <a:gd name="T51" fmla="*/ 316 h 352"/>
                <a:gd name="T52" fmla="*/ 98 w 356"/>
                <a:gd name="T53" fmla="*/ 308 h 352"/>
                <a:gd name="T54" fmla="*/ 131 w 356"/>
                <a:gd name="T55" fmla="*/ 176 h 352"/>
                <a:gd name="T56" fmla="*/ 191 w 356"/>
                <a:gd name="T57" fmla="*/ 176 h 352"/>
                <a:gd name="T58" fmla="*/ 245 w 356"/>
                <a:gd name="T59" fmla="*/ 221 h 352"/>
                <a:gd name="T60" fmla="*/ 238 w 356"/>
                <a:gd name="T61" fmla="*/ 255 h 352"/>
                <a:gd name="T62" fmla="*/ 230 w 356"/>
                <a:gd name="T63" fmla="*/ 298 h 352"/>
                <a:gd name="T64" fmla="*/ 296 w 356"/>
                <a:gd name="T65" fmla="*/ 352 h 352"/>
                <a:gd name="T66" fmla="*/ 356 w 356"/>
                <a:gd name="T67" fmla="*/ 294 h 352"/>
                <a:gd name="T68" fmla="*/ 350 w 356"/>
                <a:gd name="T69" fmla="*/ 288 h 352"/>
                <a:gd name="T70" fmla="*/ 344 w 356"/>
                <a:gd name="T71" fmla="*/ 295 h 352"/>
                <a:gd name="T72" fmla="*/ 298 w 356"/>
                <a:gd name="T73" fmla="*/ 341 h 352"/>
                <a:gd name="T74" fmla="*/ 278 w 356"/>
                <a:gd name="T75" fmla="*/ 310 h 352"/>
                <a:gd name="T76" fmla="*/ 283 w 356"/>
                <a:gd name="T77" fmla="*/ 253 h 352"/>
                <a:gd name="T78" fmla="*/ 285 w 356"/>
                <a:gd name="T79" fmla="*/ 230 h 352"/>
                <a:gd name="T80" fmla="*/ 238 w 356"/>
                <a:gd name="T81" fmla="*/ 17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6" h="352">
                  <a:moveTo>
                    <a:pt x="167" y="35"/>
                  </a:moveTo>
                  <a:cubicBezTo>
                    <a:pt x="170" y="23"/>
                    <a:pt x="171" y="18"/>
                    <a:pt x="181" y="16"/>
                  </a:cubicBezTo>
                  <a:cubicBezTo>
                    <a:pt x="185" y="16"/>
                    <a:pt x="201" y="16"/>
                    <a:pt x="211" y="16"/>
                  </a:cubicBezTo>
                  <a:cubicBezTo>
                    <a:pt x="246" y="16"/>
                    <a:pt x="302" y="16"/>
                    <a:pt x="302" y="65"/>
                  </a:cubicBezTo>
                  <a:cubicBezTo>
                    <a:pt x="302" y="82"/>
                    <a:pt x="294" y="116"/>
                    <a:pt x="274" y="136"/>
                  </a:cubicBezTo>
                  <a:cubicBezTo>
                    <a:pt x="261" y="149"/>
                    <a:pt x="235" y="165"/>
                    <a:pt x="190" y="165"/>
                  </a:cubicBezTo>
                  <a:lnTo>
                    <a:pt x="134" y="165"/>
                  </a:lnTo>
                  <a:lnTo>
                    <a:pt x="167" y="35"/>
                  </a:lnTo>
                  <a:close/>
                  <a:moveTo>
                    <a:pt x="238" y="171"/>
                  </a:moveTo>
                  <a:cubicBezTo>
                    <a:pt x="289" y="160"/>
                    <a:pt x="348" y="125"/>
                    <a:pt x="348" y="75"/>
                  </a:cubicBezTo>
                  <a:cubicBezTo>
                    <a:pt x="348" y="32"/>
                    <a:pt x="303" y="0"/>
                    <a:pt x="238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6"/>
                    <a:pt x="86" y="16"/>
                    <a:pt x="95" y="16"/>
                  </a:cubicBezTo>
                  <a:cubicBezTo>
                    <a:pt x="96" y="16"/>
                    <a:pt x="106" y="16"/>
                    <a:pt x="114" y="17"/>
                  </a:cubicBezTo>
                  <a:cubicBezTo>
                    <a:pt x="123" y="18"/>
                    <a:pt x="128" y="18"/>
                    <a:pt x="128" y="25"/>
                  </a:cubicBezTo>
                  <a:cubicBezTo>
                    <a:pt x="128" y="27"/>
                    <a:pt x="127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3" y="325"/>
                  </a:cubicBezTo>
                  <a:cubicBezTo>
                    <a:pt x="5" y="325"/>
                    <a:pt x="0" y="325"/>
                    <a:pt x="0" y="335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6" y="339"/>
                    <a:pt x="70" y="339"/>
                  </a:cubicBezTo>
                  <a:cubicBezTo>
                    <a:pt x="84" y="339"/>
                    <a:pt x="119" y="341"/>
                    <a:pt x="133" y="341"/>
                  </a:cubicBezTo>
                  <a:cubicBezTo>
                    <a:pt x="137" y="341"/>
                    <a:pt x="143" y="341"/>
                    <a:pt x="143" y="331"/>
                  </a:cubicBezTo>
                  <a:cubicBezTo>
                    <a:pt x="143" y="325"/>
                    <a:pt x="139" y="325"/>
                    <a:pt x="129" y="325"/>
                  </a:cubicBezTo>
                  <a:cubicBezTo>
                    <a:pt x="111" y="325"/>
                    <a:pt x="97" y="325"/>
                    <a:pt x="97" y="316"/>
                  </a:cubicBezTo>
                  <a:cubicBezTo>
                    <a:pt x="97" y="313"/>
                    <a:pt x="98" y="311"/>
                    <a:pt x="98" y="308"/>
                  </a:cubicBezTo>
                  <a:lnTo>
                    <a:pt x="131" y="176"/>
                  </a:lnTo>
                  <a:lnTo>
                    <a:pt x="191" y="176"/>
                  </a:lnTo>
                  <a:cubicBezTo>
                    <a:pt x="236" y="176"/>
                    <a:pt x="245" y="204"/>
                    <a:pt x="245" y="221"/>
                  </a:cubicBezTo>
                  <a:cubicBezTo>
                    <a:pt x="245" y="229"/>
                    <a:pt x="241" y="244"/>
                    <a:pt x="238" y="255"/>
                  </a:cubicBezTo>
                  <a:cubicBezTo>
                    <a:pt x="234" y="269"/>
                    <a:pt x="230" y="288"/>
                    <a:pt x="230" y="298"/>
                  </a:cubicBezTo>
                  <a:cubicBezTo>
                    <a:pt x="230" y="352"/>
                    <a:pt x="290" y="352"/>
                    <a:pt x="296" y="352"/>
                  </a:cubicBezTo>
                  <a:cubicBezTo>
                    <a:pt x="339" y="352"/>
                    <a:pt x="356" y="301"/>
                    <a:pt x="356" y="294"/>
                  </a:cubicBezTo>
                  <a:cubicBezTo>
                    <a:pt x="356" y="288"/>
                    <a:pt x="351" y="288"/>
                    <a:pt x="350" y="288"/>
                  </a:cubicBezTo>
                  <a:cubicBezTo>
                    <a:pt x="346" y="288"/>
                    <a:pt x="345" y="292"/>
                    <a:pt x="344" y="295"/>
                  </a:cubicBezTo>
                  <a:cubicBezTo>
                    <a:pt x="331" y="332"/>
                    <a:pt x="310" y="341"/>
                    <a:pt x="298" y="341"/>
                  </a:cubicBezTo>
                  <a:cubicBezTo>
                    <a:pt x="282" y="341"/>
                    <a:pt x="278" y="330"/>
                    <a:pt x="278" y="310"/>
                  </a:cubicBezTo>
                  <a:cubicBezTo>
                    <a:pt x="278" y="295"/>
                    <a:pt x="281" y="269"/>
                    <a:pt x="283" y="253"/>
                  </a:cubicBezTo>
                  <a:cubicBezTo>
                    <a:pt x="284" y="247"/>
                    <a:pt x="285" y="237"/>
                    <a:pt x="285" y="230"/>
                  </a:cubicBezTo>
                  <a:cubicBezTo>
                    <a:pt x="285" y="192"/>
                    <a:pt x="252" y="176"/>
                    <a:pt x="238" y="17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46">
              <a:extLst>
                <a:ext uri="{FF2B5EF4-FFF2-40B4-BE49-F238E27FC236}">
                  <a16:creationId xmlns:a16="http://schemas.microsoft.com/office/drawing/2014/main" id="{0606A486-EFFE-4C82-9316-744A36E2D62C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4262438" y="3001963"/>
              <a:ext cx="134938" cy="134938"/>
            </a:xfrm>
            <a:custGeom>
              <a:avLst/>
              <a:gdLst>
                <a:gd name="T0" fmla="*/ 138 w 258"/>
                <a:gd name="T1" fmla="*/ 17 h 242"/>
                <a:gd name="T2" fmla="*/ 244 w 258"/>
                <a:gd name="T3" fmla="*/ 17 h 242"/>
                <a:gd name="T4" fmla="*/ 258 w 258"/>
                <a:gd name="T5" fmla="*/ 9 h 242"/>
                <a:gd name="T6" fmla="*/ 244 w 258"/>
                <a:gd name="T7" fmla="*/ 0 h 242"/>
                <a:gd name="T8" fmla="*/ 14 w 258"/>
                <a:gd name="T9" fmla="*/ 0 h 242"/>
                <a:gd name="T10" fmla="*/ 0 w 258"/>
                <a:gd name="T11" fmla="*/ 8 h 242"/>
                <a:gd name="T12" fmla="*/ 14 w 258"/>
                <a:gd name="T13" fmla="*/ 17 h 242"/>
                <a:gd name="T14" fmla="*/ 121 w 258"/>
                <a:gd name="T15" fmla="*/ 17 h 242"/>
                <a:gd name="T16" fmla="*/ 121 w 258"/>
                <a:gd name="T17" fmla="*/ 228 h 242"/>
                <a:gd name="T18" fmla="*/ 130 w 258"/>
                <a:gd name="T19" fmla="*/ 242 h 242"/>
                <a:gd name="T20" fmla="*/ 138 w 258"/>
                <a:gd name="T21" fmla="*/ 228 h 242"/>
                <a:gd name="T22" fmla="*/ 138 w 258"/>
                <a:gd name="T23" fmla="*/ 1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242">
                  <a:moveTo>
                    <a:pt x="138" y="17"/>
                  </a:moveTo>
                  <a:lnTo>
                    <a:pt x="244" y="17"/>
                  </a:lnTo>
                  <a:cubicBezTo>
                    <a:pt x="250" y="17"/>
                    <a:pt x="258" y="17"/>
                    <a:pt x="258" y="9"/>
                  </a:cubicBezTo>
                  <a:cubicBezTo>
                    <a:pt x="258" y="0"/>
                    <a:pt x="250" y="0"/>
                    <a:pt x="244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121" y="17"/>
                  </a:lnTo>
                  <a:lnTo>
                    <a:pt x="121" y="228"/>
                  </a:lnTo>
                  <a:cubicBezTo>
                    <a:pt x="121" y="234"/>
                    <a:pt x="121" y="242"/>
                    <a:pt x="130" y="242"/>
                  </a:cubicBezTo>
                  <a:cubicBezTo>
                    <a:pt x="138" y="242"/>
                    <a:pt x="138" y="234"/>
                    <a:pt x="138" y="228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47">
              <a:extLst>
                <a:ext uri="{FF2B5EF4-FFF2-40B4-BE49-F238E27FC236}">
                  <a16:creationId xmlns:a16="http://schemas.microsoft.com/office/drawing/2014/main" id="{BC50AF52-C8B3-4B7C-AAD2-D09A13A1CE26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4260850" y="3182938"/>
              <a:ext cx="95250" cy="176213"/>
            </a:xfrm>
            <a:custGeom>
              <a:avLst/>
              <a:gdLst>
                <a:gd name="T0" fmla="*/ 117 w 185"/>
                <a:gd name="T1" fmla="*/ 107 h 316"/>
                <a:gd name="T2" fmla="*/ 151 w 185"/>
                <a:gd name="T3" fmla="*/ 107 h 316"/>
                <a:gd name="T4" fmla="*/ 162 w 185"/>
                <a:gd name="T5" fmla="*/ 100 h 316"/>
                <a:gd name="T6" fmla="*/ 152 w 185"/>
                <a:gd name="T7" fmla="*/ 95 h 316"/>
                <a:gd name="T8" fmla="*/ 119 w 185"/>
                <a:gd name="T9" fmla="*/ 95 h 316"/>
                <a:gd name="T10" fmla="*/ 133 w 185"/>
                <a:gd name="T11" fmla="*/ 24 h 316"/>
                <a:gd name="T12" fmla="*/ 151 w 185"/>
                <a:gd name="T13" fmla="*/ 9 h 316"/>
                <a:gd name="T14" fmla="*/ 167 w 185"/>
                <a:gd name="T15" fmla="*/ 13 h 316"/>
                <a:gd name="T16" fmla="*/ 152 w 185"/>
                <a:gd name="T17" fmla="*/ 33 h 316"/>
                <a:gd name="T18" fmla="*/ 166 w 185"/>
                <a:gd name="T19" fmla="*/ 46 h 316"/>
                <a:gd name="T20" fmla="*/ 185 w 185"/>
                <a:gd name="T21" fmla="*/ 24 h 316"/>
                <a:gd name="T22" fmla="*/ 151 w 185"/>
                <a:gd name="T23" fmla="*/ 0 h 316"/>
                <a:gd name="T24" fmla="*/ 109 w 185"/>
                <a:gd name="T25" fmla="*/ 26 h 316"/>
                <a:gd name="T26" fmla="*/ 92 w 185"/>
                <a:gd name="T27" fmla="*/ 95 h 316"/>
                <a:gd name="T28" fmla="*/ 64 w 185"/>
                <a:gd name="T29" fmla="*/ 95 h 316"/>
                <a:gd name="T30" fmla="*/ 53 w 185"/>
                <a:gd name="T31" fmla="*/ 102 h 316"/>
                <a:gd name="T32" fmla="*/ 63 w 185"/>
                <a:gd name="T33" fmla="*/ 107 h 316"/>
                <a:gd name="T34" fmla="*/ 89 w 185"/>
                <a:gd name="T35" fmla="*/ 107 h 316"/>
                <a:gd name="T36" fmla="*/ 59 w 185"/>
                <a:gd name="T37" fmla="*/ 272 h 316"/>
                <a:gd name="T38" fmla="*/ 34 w 185"/>
                <a:gd name="T39" fmla="*/ 306 h 316"/>
                <a:gd name="T40" fmla="*/ 19 w 185"/>
                <a:gd name="T41" fmla="*/ 302 h 316"/>
                <a:gd name="T42" fmla="*/ 34 w 185"/>
                <a:gd name="T43" fmla="*/ 283 h 316"/>
                <a:gd name="T44" fmla="*/ 20 w 185"/>
                <a:gd name="T45" fmla="*/ 270 h 316"/>
                <a:gd name="T46" fmla="*/ 0 w 185"/>
                <a:gd name="T47" fmla="*/ 291 h 316"/>
                <a:gd name="T48" fmla="*/ 34 w 185"/>
                <a:gd name="T49" fmla="*/ 316 h 316"/>
                <a:gd name="T50" fmla="*/ 76 w 185"/>
                <a:gd name="T51" fmla="*/ 285 h 316"/>
                <a:gd name="T52" fmla="*/ 97 w 185"/>
                <a:gd name="T53" fmla="*/ 215 h 316"/>
                <a:gd name="T54" fmla="*/ 117 w 185"/>
                <a:gd name="T55" fmla="*/ 107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5" h="316">
                  <a:moveTo>
                    <a:pt x="117" y="107"/>
                  </a:moveTo>
                  <a:lnTo>
                    <a:pt x="151" y="107"/>
                  </a:lnTo>
                  <a:cubicBezTo>
                    <a:pt x="158" y="107"/>
                    <a:pt x="162" y="107"/>
                    <a:pt x="162" y="100"/>
                  </a:cubicBezTo>
                  <a:cubicBezTo>
                    <a:pt x="162" y="95"/>
                    <a:pt x="158" y="95"/>
                    <a:pt x="152" y="95"/>
                  </a:cubicBezTo>
                  <a:lnTo>
                    <a:pt x="119" y="95"/>
                  </a:lnTo>
                  <a:cubicBezTo>
                    <a:pt x="127" y="50"/>
                    <a:pt x="130" y="34"/>
                    <a:pt x="133" y="24"/>
                  </a:cubicBezTo>
                  <a:cubicBezTo>
                    <a:pt x="135" y="17"/>
                    <a:pt x="142" y="9"/>
                    <a:pt x="151" y="9"/>
                  </a:cubicBezTo>
                  <a:cubicBezTo>
                    <a:pt x="151" y="9"/>
                    <a:pt x="160" y="9"/>
                    <a:pt x="167" y="13"/>
                  </a:cubicBezTo>
                  <a:cubicBezTo>
                    <a:pt x="153" y="18"/>
                    <a:pt x="152" y="31"/>
                    <a:pt x="152" y="33"/>
                  </a:cubicBezTo>
                  <a:cubicBezTo>
                    <a:pt x="152" y="40"/>
                    <a:pt x="158" y="46"/>
                    <a:pt x="166" y="46"/>
                  </a:cubicBezTo>
                  <a:cubicBezTo>
                    <a:pt x="175" y="46"/>
                    <a:pt x="185" y="38"/>
                    <a:pt x="185" y="24"/>
                  </a:cubicBezTo>
                  <a:cubicBezTo>
                    <a:pt x="185" y="8"/>
                    <a:pt x="168" y="0"/>
                    <a:pt x="151" y="0"/>
                  </a:cubicBezTo>
                  <a:cubicBezTo>
                    <a:pt x="135" y="0"/>
                    <a:pt x="118" y="8"/>
                    <a:pt x="109" y="26"/>
                  </a:cubicBezTo>
                  <a:cubicBezTo>
                    <a:pt x="102" y="39"/>
                    <a:pt x="99" y="54"/>
                    <a:pt x="92" y="95"/>
                  </a:cubicBezTo>
                  <a:lnTo>
                    <a:pt x="64" y="95"/>
                  </a:lnTo>
                  <a:cubicBezTo>
                    <a:pt x="57" y="95"/>
                    <a:pt x="53" y="95"/>
                    <a:pt x="53" y="102"/>
                  </a:cubicBezTo>
                  <a:cubicBezTo>
                    <a:pt x="53" y="107"/>
                    <a:pt x="57" y="107"/>
                    <a:pt x="63" y="107"/>
                  </a:cubicBezTo>
                  <a:lnTo>
                    <a:pt x="89" y="107"/>
                  </a:lnTo>
                  <a:cubicBezTo>
                    <a:pt x="89" y="109"/>
                    <a:pt x="67" y="235"/>
                    <a:pt x="59" y="272"/>
                  </a:cubicBezTo>
                  <a:cubicBezTo>
                    <a:pt x="57" y="280"/>
                    <a:pt x="51" y="306"/>
                    <a:pt x="34" y="306"/>
                  </a:cubicBezTo>
                  <a:cubicBezTo>
                    <a:pt x="34" y="306"/>
                    <a:pt x="25" y="306"/>
                    <a:pt x="19" y="302"/>
                  </a:cubicBezTo>
                  <a:cubicBezTo>
                    <a:pt x="33" y="298"/>
                    <a:pt x="34" y="285"/>
                    <a:pt x="34" y="283"/>
                  </a:cubicBezTo>
                  <a:cubicBezTo>
                    <a:pt x="34" y="275"/>
                    <a:pt x="28" y="270"/>
                    <a:pt x="20" y="270"/>
                  </a:cubicBezTo>
                  <a:cubicBezTo>
                    <a:pt x="11" y="270"/>
                    <a:pt x="0" y="278"/>
                    <a:pt x="0" y="291"/>
                  </a:cubicBezTo>
                  <a:cubicBezTo>
                    <a:pt x="0" y="307"/>
                    <a:pt x="17" y="316"/>
                    <a:pt x="34" y="316"/>
                  </a:cubicBezTo>
                  <a:cubicBezTo>
                    <a:pt x="56" y="316"/>
                    <a:pt x="72" y="293"/>
                    <a:pt x="76" y="285"/>
                  </a:cubicBezTo>
                  <a:cubicBezTo>
                    <a:pt x="89" y="262"/>
                    <a:pt x="97" y="219"/>
                    <a:pt x="97" y="215"/>
                  </a:cubicBezTo>
                  <a:lnTo>
                    <a:pt x="11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48">
              <a:extLst>
                <a:ext uri="{FF2B5EF4-FFF2-40B4-BE49-F238E27FC236}">
                  <a16:creationId xmlns:a16="http://schemas.microsoft.com/office/drawing/2014/main" id="{35E2AAF3-70AA-48BC-AA86-63437530AA7D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4379913" y="3190875"/>
              <a:ext cx="80963" cy="128588"/>
            </a:xfrm>
            <a:custGeom>
              <a:avLst/>
              <a:gdLst>
                <a:gd name="T0" fmla="*/ 154 w 154"/>
                <a:gd name="T1" fmla="*/ 169 h 232"/>
                <a:gd name="T2" fmla="*/ 143 w 154"/>
                <a:gd name="T3" fmla="*/ 169 h 232"/>
                <a:gd name="T4" fmla="*/ 134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5 w 154"/>
                <a:gd name="T11" fmla="*/ 144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8 w 154"/>
                <a:gd name="T25" fmla="*/ 13 h 232"/>
                <a:gd name="T26" fmla="*/ 121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3" y="169"/>
                  </a:lnTo>
                  <a:cubicBezTo>
                    <a:pt x="142" y="176"/>
                    <a:pt x="138" y="197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4" y="160"/>
                    <a:pt x="105" y="144"/>
                  </a:cubicBezTo>
                  <a:cubicBezTo>
                    <a:pt x="130" y="123"/>
                    <a:pt x="154" y="102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8" y="21"/>
                    <a:pt x="51" y="13"/>
                    <a:pt x="68" y="13"/>
                  </a:cubicBezTo>
                  <a:cubicBezTo>
                    <a:pt x="102" y="13"/>
                    <a:pt x="121" y="40"/>
                    <a:pt x="121" y="68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535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0B0D-D11F-4C60-B395-EF3937E3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Resulting 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3BCDA-BF8C-4B0E-9B26-400094F8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249" y="1703847"/>
            <a:ext cx="7516882" cy="51928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/>
              <a:t>iLQR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EA59B-B6B2-40EB-9063-208F9B35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67CF66-EB29-49CF-9649-1FA97E1AF201}"/>
              </a:ext>
            </a:extLst>
          </p:cNvPr>
          <p:cNvSpPr txBox="1">
            <a:spLocks/>
          </p:cNvSpPr>
          <p:nvPr/>
        </p:nvSpPr>
        <p:spPr>
          <a:xfrm>
            <a:off x="8826159" y="1753391"/>
            <a:ext cx="7516882" cy="5192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DDP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05F7788-4190-42AA-B026-730CEFE4C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43" y="2417617"/>
            <a:ext cx="6667500" cy="500062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76F10F7-F0D3-4350-8B60-8D3A8D1E0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50" y="2417617"/>
            <a:ext cx="6667500" cy="50006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C66F41-DC58-4905-8794-F8A65790D0F2}"/>
              </a:ext>
            </a:extLst>
          </p:cNvPr>
          <p:cNvSpPr txBox="1">
            <a:spLocks/>
          </p:cNvSpPr>
          <p:nvPr/>
        </p:nvSpPr>
        <p:spPr>
          <a:xfrm>
            <a:off x="3227391" y="8000209"/>
            <a:ext cx="12046918" cy="803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Similar motion after noising up state/control and running optimization</a:t>
            </a:r>
          </a:p>
        </p:txBody>
      </p:sp>
    </p:spTree>
    <p:extLst>
      <p:ext uri="{BB962C8B-B14F-4D97-AF65-F5344CB8AC3E}">
        <p14:creationId xmlns:p14="http://schemas.microsoft.com/office/powerpoint/2010/main" val="5472269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5.43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4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54354"/>
  <p:tag name="ORIGINALWIDTH" val="2.511301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1.977659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1.726529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8444"/>
  <p:tag name="ORIGINALWIDTH" val="2.322953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009041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574083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96092"/>
  <p:tag name="ORIGINALWIDTH" val="1.600964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91572"/>
  <p:tag name="ORIGINALWIDTH" val="0.5336613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15821"/>
  <p:tag name="ORIGINALWIDTH" val="1.695128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41386"/>
  <p:tag name="ORIGINALWIDTH" val="2.166007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83476"/>
  <p:tag name="ORIGINALWIDTH" val="2.448518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9919"/>
  <p:tag name="ORIGINALWIDTH" val="1.600964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24269"/>
  <p:tag name="ORIGINALWIDTH" val="1.789312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5648"/>
  <p:tag name="ORIGINALWIDTH" val="73.0457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} = \rm{constant} &lt; \infty&#10;\end{align*}&#10;&#10;&#10;\end{document}"/>
  <p:tag name="IGUANATEXSIZE" val="32"/>
  <p:tag name="IGUANATEXCURSOR" val="882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5648"/>
  <p:tag name="ORIGINALWIDTH" val="73.0457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^2} = \rm{constant} &lt; \infty&#10;\end{align*}&#10;&#10;&#10;\end{document}"/>
  <p:tag name="IGUANATEXSIZE" val="32"/>
  <p:tag name="IGUANATEXCURSOR" val="816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63263"/>
  <p:tag name="ORIGINALWIDTH" val="1.13863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^2} = \rm{constant} &lt; \infty&#10;\end{align*}&#10;&#10;&#10;\end{document}"/>
  <p:tag name="IGUANATEXSIZE" val="32"/>
  <p:tag name="IGUANATEXCURSOR" val="816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8165"/>
  <p:tag name="ORIGINALWIDTH" val="1.100034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4.014139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2.200057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87777"/>
  <p:tag name="ORIGINALWIDTH" val="3.512371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3.531676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200057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8325"/>
  <p:tag name="ORIGINALWIDTH" val="2.643934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8142"/>
  <p:tag name="ORIGINALWIDTH" val="1.312315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26396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31585"/>
  <p:tag name="ORIGINALWIDTH" val="22.94621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200057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26396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8837"/>
  <p:tag name="ORIGINALWIDTH" val="1.582497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73718"/>
  <p:tag name="ORIGINALWIDTH" val="3.396579"/>
  <p:tag name="EMFCHIL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968472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57959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86032"/>
  <p:tag name="EMFCHIL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678997"/>
  <p:tag name="EMFCHILD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315849"/>
  <p:tag name="EMFCHIL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66739"/>
  <p:tag name="EMFCHIL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26398"/>
  <p:tag name="ORIGINALWIDTH" val="3.126396"/>
  <p:tag name="EMFCHIL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4.573808"/>
  <p:tag name="EMFCHIL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63263"/>
  <p:tag name="ORIGINALWIDTH" val="1.13863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} = \rm{constant} &lt; \infty&#10;\end{align*}&#10;&#10;&#10;\end{document}"/>
  <p:tag name="IGUANATEXSIZE" val="32"/>
  <p:tag name="IGUANATEXCURSOR" val="882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8165"/>
  <p:tag name="ORIGINALWIDTH" val="1.100035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4.014139"/>
  <p:tag name="EMFCHILD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2.200057"/>
  <p:tag name="EMFCHIL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87777"/>
  <p:tag name="ORIGINALWIDTH" val="3.512372"/>
  <p:tag name="EMFCHIL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3.531677"/>
  <p:tag name="EMFCHIL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200057"/>
  <p:tag name="EMFCHIL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8325"/>
  <p:tag name="ORIGINALWIDTH" val="2.643934"/>
  <p:tag name="EMFCHIL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8142"/>
  <p:tag name="ORIGINALWIDTH" val="1.312315"/>
  <p:tag name="EMFCHILD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26397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31585"/>
  <p:tag name="ORIGINALWIDTH" val="22.94621"/>
  <p:tag name="EMFCHILD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180764"/>
  <p:tag name="EMFCHILD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45702"/>
  <p:tag name="EMFCHILD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73718"/>
  <p:tag name="ORIGINALWIDTH" val="3.396579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3"/>
  <p:tag name="EMFCHILD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968472"/>
  <p:tag name="EMFCHIL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57959"/>
  <p:tag name="EMFCHIL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86032"/>
  <p:tag name="EMFCHIL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678997"/>
  <p:tag name="EMFCHIL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315849"/>
  <p:tag name="EMFCHIL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66739"/>
  <p:tag name="EMFCHIL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26398"/>
  <p:tag name="ORIGINALWIDTH" val="3.126397"/>
  <p:tag name="EMFCHIL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4.573809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3.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  <p:tag name="EMFCHIL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5.43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4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875"/>
  <p:tag name="EMFCHILD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3"/>
  <p:tag name="EMFCHILD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3.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  <p:tag name="EMFCHILD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875"/>
  <p:tag name="EMFCHILD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3975"/>
  <p:tag name="ORIGINALWIDTH" val="5.43076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34"/>
  <p:tag name="ORIGINALWIDTH" val="3.21914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85722"/>
  <p:tag name="ORIGINALWIDTH" val="1.867591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3975"/>
  <p:tag name="ORIGINALWIDTH" val="5.43076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34"/>
  <p:tag name="ORIGINALWIDTH" val="3.21914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85722"/>
  <p:tag name="ORIGINALWIDTH" val="1.867591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.19791"/>
  <p:tag name="ORIGINALWIDTH" val="78.6351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&amp;\ell (\cdot) = \textrm{convex\;terms\;} + [u^3]^\top R_{f2} [u^3] \\&#10;&amp;\textrm{where\;} R_{f2} \neq  R_{f2}^\top&#10;\end{align*}&#10;&#10;&#10;\end{document}"/>
  <p:tag name="IGUANATEXSIZE" val="39.82"/>
  <p:tag name="IGUANATEXCURSOR" val="900"/>
  <p:tag name="TRANSPARENCY" val="True"/>
  <p:tag name="LATEXENGINEID" val="1"/>
  <p:tag name="TEMPFOLDER" val="C:\Users\John Nganga\Downloads\"/>
  <p:tag name="LATEXFORMHEIGHT" val="570"/>
  <p:tag name="LATEXFORMWIDTH" val="766"/>
  <p:tag name="LATEXFORMWRAP" val="True"/>
  <p:tag name="BITMAPVECTO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23919"/>
  <p:tag name="ORIGINALWIDTH" val="2.009041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&amp;\ell (\cdot) = \textrm{convex\;terms\;} + [u^3]^\top R_{f2} [u^3] \\&#10;&amp;\textrm{where\;} R_{f2} \neq  R_{f2}^\top&#10;\end{align*}&#10;&#10;&#10;\end{document}"/>
  <p:tag name="IGUANATEXSIZE" val="39.82"/>
  <p:tag name="IGUANATEXCURSOR" val="900"/>
  <p:tag name="TRANSPARENCY" val="True"/>
  <p:tag name="LATEXENGINEID" val="1"/>
  <p:tag name="TEMPFOLDER" val="C:\Users\John Nganga\Downloads\"/>
  <p:tag name="LATEXFORMHEIGHT" val="570"/>
  <p:tag name="LATEXFORMWIDTH" val="766"/>
  <p:tag name="LATEXFORMWRAP" val="True"/>
  <p:tag name="BITMAPVECTOR" val="1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93483"/>
  <p:tag name="ORIGINALWIDTH" val="1.192868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96444"/>
  <p:tag name="ORIGINALWIDTH" val="0.5336613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93483"/>
  <p:tag name="ORIGINALWIDTH" val="1.192868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87052"/>
  <p:tag name="ORIGINALWIDTH" val="3.421657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11302"/>
  <p:tag name="ORIGINALWIDTH" val="1.946258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11302"/>
  <p:tag name="ORIGINALWIDTH" val="2.260171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8"/>
  <p:tag name="ORIGINALWIDTH" val="2.605484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8"/>
  <p:tag name="ORIGINALWIDTH" val="2.511301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11302"/>
  <p:tag name="ORIGINALWIDTH" val="2.009041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54355"/>
  <p:tag name="ORIGINALWIDTH" val="2.574084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21658"/>
  <p:tag name="ORIGINALWIDTH" val="1.600964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11302"/>
  <p:tag name="ORIGINALWIDTH" val="2.009041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8"/>
  <p:tag name="ORIGINALWIDTH" val="1.726529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8"/>
  <p:tag name="ORIGINALWIDTH" val="3.9867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11302"/>
  <p:tag name="ORIGINALWIDTH" val="1.695128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72789"/>
  <p:tag name="ORIGINALWIDTH" val="3.421657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93483"/>
  <p:tag name="ORIGINALWIDTH" val="0.7220089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992"/>
  <p:tag name="ORIGINALWIDTH" val="2.636866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6867"/>
  <p:tag name="ORIGINALWIDTH" val="1.632346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93483"/>
  <p:tag name="ORIGINALWIDTH" val="0.6906078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68268"/>
  <p:tag name="ORIGINALWIDTH" val="2.668267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61136"/>
  <p:tag name="ORIGINALWIDTH" val="3.672787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15822"/>
  <p:tag name="ORIGINALWIDTH" val="1.914877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74084"/>
  <p:tag name="ORIGINALWIDTH" val="1.569563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93483"/>
  <p:tag name="ORIGINALWIDTH" val="0.6906078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992"/>
  <p:tag name="ORIGINALWIDTH" val="2.636866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6867"/>
  <p:tag name="ORIGINALWIDTH" val="1.632346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93483"/>
  <p:tag name="ORIGINALWIDTH" val="0.7220089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8"/>
  <p:tag name="ORIGINALWIDTH" val="3.515821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29735"/>
  <p:tag name="ORIGINALWIDTH" val="2.605484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42703"/>
  <p:tag name="ORIGINALWIDTH" val="2.009041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48519"/>
  <p:tag name="ORIGINALWIDTH" val="1.726529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42703"/>
  <p:tag name="ORIGINALWIDTH" val="1.977659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92518"/>
  <p:tag name="ORIGINALWIDTH" val="3.641386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15822"/>
  <p:tag name="ORIGINALWIDTH" val="1.914877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42703"/>
  <p:tag name="ORIGINALWIDTH" val="1.600964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16787"/>
  <p:tag name="ORIGINALWIDTH" val="2.574084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87052"/>
  <p:tag name="ORIGINALWIDTH" val="3.390256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92518"/>
  <p:tag name="ORIGINALWIDTH" val="3.672787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68268"/>
  <p:tag name="ORIGINALWIDTH" val="2.668267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84441"/>
  <p:tag name="ORIGINALWIDTH" val="1.883476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42703"/>
  <p:tag name="ORIGINALWIDTH" val="1.600964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86616"/>
  <p:tag name="ORIGINALWIDTH" val="54.495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&amp;\textrm{Linear Convergent:\;} \frac{1}{n^2} \\&#10;&amp;\textrm{Quad Convergent:\;} 10^{{-2}^n} &#10;\end{align*}&#10;&#10;&#10;\end{document}"/>
  <p:tag name="IGUANATEXSIZE" val="39.82"/>
  <p:tag name="IGUANATEXCURSOR" val="876"/>
  <p:tag name="TRANSPARENCY" val="True"/>
  <p:tag name="LATEXENGINEID" val="1"/>
  <p:tag name="TEMPFOLDER" val="C:\Users\John Nganga\Downloads\"/>
  <p:tag name="LATEXFORMHEIGHT" val="535.8"/>
  <p:tag name="LATEXFORMWIDTH" val="766"/>
  <p:tag name="LATEXFORMWRAP" val="True"/>
  <p:tag name="BITMAPVECTOR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0005"/>
  <p:tag name="ORIGINALWIDTH" val="2.825213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&amp;\textrm{Linear Convergent:\;} \frac{1}{n^2} \\&#10;&amp;\textrm{Quad Convergent:\;} 10^{{-2}^n} &#10;\end{align*}&#10;&#10;&#10;\end{document}"/>
  <p:tag name="IGUANATEXSIZE" val="39.82"/>
  <p:tag name="IGUANATEXCURSOR" val="876"/>
  <p:tag name="TRANSPARENCY" val="True"/>
  <p:tag name="LATEXENGINEID" val="1"/>
  <p:tag name="TEMPFOLDER" val="C:\Users\John Nganga\Downloads\"/>
  <p:tag name="LATEXFORMHEIGHT" val="535.8"/>
  <p:tag name="LATEXFORMWIDTH" val="766"/>
  <p:tag name="LATEXFORMWRAP" val="True"/>
  <p:tag name="BITMAPVECTOR" val="1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7222"/>
  <p:tag name="ORIGINALWIDTH" val="1.098704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605484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009041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322953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1.726529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61135"/>
  <p:tag name="ORIGINALWIDTH" val="3.139126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291572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605484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542702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1.977659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1.726529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8444"/>
  <p:tag name="ORIGINALWIDTH" val="2.354354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1.977659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574083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96092"/>
  <p:tag name="ORIGINALWIDTH" val="1.632346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60171"/>
  <p:tag name="ORIGINALWIDTH" val="0.5336613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15821"/>
  <p:tag name="ORIGINALWIDTH" val="1.695128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83476"/>
  <p:tag name="ORIGINALWIDTH" val="5.399297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793832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48518"/>
  <p:tag name="ORIGINALWIDTH" val="1.569563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1472"/>
  <p:tag name="ORIGINALWIDTH" val="3.421657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5736"/>
  <p:tag name="ORIGINALWIDTH" val="2.574083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322953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57"/>
  <p:tag name="ORIGINALWIDTH" val="2.542702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61135"/>
  <p:tag name="ORIGINALWIDTH" val="3.139126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260171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574083"/>
  <p:tag name="EMFCHILD" val="True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1_Theme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treDameTemplate2  -  Compatibility Mode" id="{8272847F-EE1E-4CAA-B8EE-9C3A80FA93BF}" vid="{8650478B-ED18-4B9E-9315-9EFE555577B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58473</TotalTime>
  <Words>376</Words>
  <Application>Microsoft Office PowerPoint</Application>
  <PresentationFormat>Custom</PresentationFormat>
  <Paragraphs>111</Paragraphs>
  <Slides>23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Avenir Roman</vt:lpstr>
      <vt:lpstr>Calibri</vt:lpstr>
      <vt:lpstr>Helvetica</vt:lpstr>
      <vt:lpstr>Helvetica Light</vt:lpstr>
      <vt:lpstr>Times New Roman</vt:lpstr>
      <vt:lpstr>1_Theme3</vt:lpstr>
      <vt:lpstr>PowerPoint Presentation</vt:lpstr>
      <vt:lpstr>Motion</vt:lpstr>
      <vt:lpstr>Control</vt:lpstr>
      <vt:lpstr>GRFs</vt:lpstr>
      <vt:lpstr>Full Run with Noise</vt:lpstr>
      <vt:lpstr>Add Noise to Trajectory</vt:lpstr>
      <vt:lpstr>Add Noise Realization </vt:lpstr>
      <vt:lpstr>Adding Regularization to iLQR</vt:lpstr>
      <vt:lpstr>Resulting Motions</vt:lpstr>
      <vt:lpstr>Sub-Optimality </vt:lpstr>
      <vt:lpstr>Convergence plots</vt:lpstr>
      <vt:lpstr>Rates of convergence</vt:lpstr>
      <vt:lpstr>Rates of convergence</vt:lpstr>
      <vt:lpstr>Convergence Rate: Superlinear</vt:lpstr>
      <vt:lpstr>Large Control Noise, Zero State Noise</vt:lpstr>
      <vt:lpstr>Noising up State</vt:lpstr>
      <vt:lpstr>Short Run with Noise</vt:lpstr>
      <vt:lpstr>Add noise to Optimized Control Trajectory</vt:lpstr>
      <vt:lpstr>Add Noise to Trajectory</vt:lpstr>
      <vt:lpstr>End Cost Distribution</vt:lpstr>
      <vt:lpstr>End Cost Distribution</vt:lpstr>
      <vt:lpstr>Time</vt:lpstr>
      <vt:lpstr>Add noise to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Nganga</dc:creator>
  <cp:lastModifiedBy>John Nganga</cp:lastModifiedBy>
  <cp:revision>913</cp:revision>
  <cp:lastPrinted>2019-04-25T18:41:21Z</cp:lastPrinted>
  <dcterms:created xsi:type="dcterms:W3CDTF">2019-08-02T21:27:04Z</dcterms:created>
  <dcterms:modified xsi:type="dcterms:W3CDTF">2022-02-14T17:32:56Z</dcterms:modified>
</cp:coreProperties>
</file>